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83" r:id="rId2"/>
    <p:sldId id="380" r:id="rId3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C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812EA0-B54C-4786-AE1D-2CDD2B8C929D}" v="408" dt="2024-03-01T15:40:56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08BF3-7EA2-4AA2-8801-42547FAD450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03E602A4-4111-4CF2-8B82-1596452687DA}">
      <dgm:prSet phldrT="[Texto]" custT="1"/>
      <dgm:spPr/>
      <dgm:t>
        <a:bodyPr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800" kern="1200" dirty="0">
              <a:solidFill>
                <a:schemeClr val="tx1"/>
              </a:solidFill>
            </a:rPr>
            <a:t>Gasto Corriente</a:t>
          </a:r>
          <a:endParaRPr lang="es-CR" sz="2800" kern="1200" dirty="0">
            <a:solidFill>
              <a:schemeClr val="tx1"/>
            </a:solidFill>
            <a:latin typeface="HendersonSansW00-BasicLight" panose="02000505030000020004" pitchFamily="2" charset="0"/>
            <a:ea typeface="+mn-ea"/>
            <a:cs typeface="+mn-cs"/>
          </a:endParaRPr>
        </a:p>
      </dgm:t>
    </dgm:pt>
    <dgm:pt modelId="{F2776A54-3700-4C8B-9DAC-12E8DC038020}" type="parTrans" cxnId="{BCACD28B-3E42-4635-B1A1-342031C8D925}">
      <dgm:prSet/>
      <dgm:spPr/>
      <dgm:t>
        <a:bodyPr/>
        <a:lstStyle/>
        <a:p>
          <a:endParaRPr lang="es-CR"/>
        </a:p>
      </dgm:t>
    </dgm:pt>
    <dgm:pt modelId="{D96B4C1B-C41D-4BE2-A769-5AF511EC7001}" type="sibTrans" cxnId="{BCACD28B-3E42-4635-B1A1-342031C8D925}">
      <dgm:prSet/>
      <dgm:spPr/>
      <dgm:t>
        <a:bodyPr/>
        <a:lstStyle/>
        <a:p>
          <a:endParaRPr lang="es-CR"/>
        </a:p>
      </dgm:t>
    </dgm:pt>
    <dgm:pt modelId="{A2D5D765-9906-4433-B712-A96144FE19F1}">
      <dgm:prSet phldrT="[Texto]" custT="1"/>
      <dgm:spPr/>
      <dgm:t>
        <a:bodyPr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800" b="1" u="sng" kern="1200" dirty="0">
              <a:solidFill>
                <a:schemeClr val="tx1"/>
              </a:solidFill>
            </a:rPr>
            <a:t>No se permite </a:t>
          </a:r>
          <a:r>
            <a:rPr lang="es-CR" sz="2800" kern="1200" dirty="0">
              <a:solidFill>
                <a:schemeClr val="tx1"/>
              </a:solidFill>
            </a:rPr>
            <a:t>financiar con ingresos de capital</a:t>
          </a:r>
          <a:endParaRPr lang="es-CR" sz="2800" kern="1200" dirty="0">
            <a:solidFill>
              <a:schemeClr val="tx1"/>
            </a:solidFill>
            <a:latin typeface="HendersonSansW00-BasicLight" panose="02000505030000020004" pitchFamily="2" charset="0"/>
            <a:ea typeface="+mn-ea"/>
            <a:cs typeface="+mn-cs"/>
          </a:endParaRPr>
        </a:p>
      </dgm:t>
    </dgm:pt>
    <dgm:pt modelId="{F8BBEC5D-683F-4FB3-AE04-CAA737754041}" type="parTrans" cxnId="{FF0AC0FD-55D2-4B5D-BAAB-50D9BBBB74F0}">
      <dgm:prSet/>
      <dgm:spPr/>
      <dgm:t>
        <a:bodyPr/>
        <a:lstStyle/>
        <a:p>
          <a:endParaRPr lang="es-CR"/>
        </a:p>
      </dgm:t>
    </dgm:pt>
    <dgm:pt modelId="{D7FEAEDB-CB96-4934-A9EF-EEB8FDC15FC5}" type="sibTrans" cxnId="{FF0AC0FD-55D2-4B5D-BAAB-50D9BBBB74F0}">
      <dgm:prSet/>
      <dgm:spPr/>
      <dgm:t>
        <a:bodyPr/>
        <a:lstStyle/>
        <a:p>
          <a:endParaRPr lang="es-CR"/>
        </a:p>
      </dgm:t>
    </dgm:pt>
    <dgm:pt modelId="{F374613C-B338-47A1-AA09-09E6A42F54C8}">
      <dgm:prSet phldrT="[Texto]"/>
      <dgm:spPr/>
      <dgm:t>
        <a:bodyPr/>
        <a:lstStyle/>
        <a:p>
          <a:r>
            <a:rPr lang="es-CR" b="1" u="sng" dirty="0">
              <a:solidFill>
                <a:schemeClr val="tx1"/>
              </a:solidFill>
            </a:rPr>
            <a:t>Se permite </a:t>
          </a:r>
          <a:r>
            <a:rPr lang="es-CR" dirty="0">
              <a:solidFill>
                <a:schemeClr val="tx1"/>
              </a:solidFill>
            </a:rPr>
            <a:t>financiar con ingresos corrientes</a:t>
          </a:r>
          <a:endParaRPr lang="es-CR" dirty="0">
            <a:solidFill>
              <a:schemeClr val="tx1"/>
            </a:solidFill>
            <a:latin typeface="HendersonSansW00-BasicLight" panose="02000505030000020004" pitchFamily="2" charset="0"/>
          </a:endParaRPr>
        </a:p>
      </dgm:t>
    </dgm:pt>
    <dgm:pt modelId="{8B77B9C1-7674-4D50-8231-109167287E22}" type="parTrans" cxnId="{399DB0BE-C282-4A19-B8F6-C8FC2E806525}">
      <dgm:prSet/>
      <dgm:spPr/>
      <dgm:t>
        <a:bodyPr/>
        <a:lstStyle/>
        <a:p>
          <a:endParaRPr lang="es-CR"/>
        </a:p>
      </dgm:t>
    </dgm:pt>
    <dgm:pt modelId="{281677A2-0C81-4AB6-A2B8-DE5E611BEFD6}" type="sibTrans" cxnId="{399DB0BE-C282-4A19-B8F6-C8FC2E806525}">
      <dgm:prSet/>
      <dgm:spPr/>
      <dgm:t>
        <a:bodyPr/>
        <a:lstStyle/>
        <a:p>
          <a:endParaRPr lang="es-CR"/>
        </a:p>
      </dgm:t>
    </dgm:pt>
    <dgm:pt modelId="{B1D4F261-3031-4EA7-B4D2-757D4D561F27}" type="pres">
      <dgm:prSet presAssocID="{75E08BF3-7EA2-4AA2-8801-42547FAD45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DC47710-07B1-4476-B41A-3ACAF2247097}" type="pres">
      <dgm:prSet presAssocID="{03E602A4-4111-4CF2-8B82-1596452687DA}" presName="root1" presStyleCnt="0"/>
      <dgm:spPr/>
    </dgm:pt>
    <dgm:pt modelId="{BFB0C28E-6A8D-4997-9A81-2171291D1E8A}" type="pres">
      <dgm:prSet presAssocID="{03E602A4-4111-4CF2-8B82-1596452687DA}" presName="LevelOneTextNode" presStyleLbl="node0" presStyleIdx="0" presStyleCnt="1" custScaleX="64862" custScaleY="83831">
        <dgm:presLayoutVars>
          <dgm:chPref val="3"/>
        </dgm:presLayoutVars>
      </dgm:prSet>
      <dgm:spPr/>
    </dgm:pt>
    <dgm:pt modelId="{3E207ECE-314F-41FF-A9F9-1C7ACDEA0C47}" type="pres">
      <dgm:prSet presAssocID="{03E602A4-4111-4CF2-8B82-1596452687DA}" presName="level2hierChild" presStyleCnt="0"/>
      <dgm:spPr/>
    </dgm:pt>
    <dgm:pt modelId="{D17A02C8-F0BD-4CC0-8CC1-5F9F75EA6C35}" type="pres">
      <dgm:prSet presAssocID="{8B77B9C1-7674-4D50-8231-109167287E22}" presName="conn2-1" presStyleLbl="parChTrans1D2" presStyleIdx="0" presStyleCnt="2"/>
      <dgm:spPr/>
    </dgm:pt>
    <dgm:pt modelId="{04802B90-6939-4F70-9959-E4D8BBC6E63F}" type="pres">
      <dgm:prSet presAssocID="{8B77B9C1-7674-4D50-8231-109167287E22}" presName="connTx" presStyleLbl="parChTrans1D2" presStyleIdx="0" presStyleCnt="2"/>
      <dgm:spPr/>
    </dgm:pt>
    <dgm:pt modelId="{BAC332EA-8739-4FAB-BF83-396711A078AC}" type="pres">
      <dgm:prSet presAssocID="{F374613C-B338-47A1-AA09-09E6A42F54C8}" presName="root2" presStyleCnt="0"/>
      <dgm:spPr/>
    </dgm:pt>
    <dgm:pt modelId="{AA04B6CD-3715-4C0E-B3FB-348F9E70B49C}" type="pres">
      <dgm:prSet presAssocID="{F374613C-B338-47A1-AA09-09E6A42F54C8}" presName="LevelTwoTextNode" presStyleLbl="node2" presStyleIdx="0" presStyleCnt="2">
        <dgm:presLayoutVars>
          <dgm:chPref val="3"/>
        </dgm:presLayoutVars>
      </dgm:prSet>
      <dgm:spPr/>
    </dgm:pt>
    <dgm:pt modelId="{6D18B2D8-8B5D-489E-BD47-0B771E287502}" type="pres">
      <dgm:prSet presAssocID="{F374613C-B338-47A1-AA09-09E6A42F54C8}" presName="level3hierChild" presStyleCnt="0"/>
      <dgm:spPr/>
    </dgm:pt>
    <dgm:pt modelId="{E867AA29-4CEA-4553-AD21-5138FA3BF031}" type="pres">
      <dgm:prSet presAssocID="{F8BBEC5D-683F-4FB3-AE04-CAA737754041}" presName="conn2-1" presStyleLbl="parChTrans1D2" presStyleIdx="1" presStyleCnt="2"/>
      <dgm:spPr/>
    </dgm:pt>
    <dgm:pt modelId="{62747313-6C44-41ED-8563-C65AA6B68751}" type="pres">
      <dgm:prSet presAssocID="{F8BBEC5D-683F-4FB3-AE04-CAA737754041}" presName="connTx" presStyleLbl="parChTrans1D2" presStyleIdx="1" presStyleCnt="2"/>
      <dgm:spPr/>
    </dgm:pt>
    <dgm:pt modelId="{AD718B48-F86A-44E3-BEC8-31FD9107DE2F}" type="pres">
      <dgm:prSet presAssocID="{A2D5D765-9906-4433-B712-A96144FE19F1}" presName="root2" presStyleCnt="0"/>
      <dgm:spPr/>
    </dgm:pt>
    <dgm:pt modelId="{D77EDC1B-F1A4-474F-8B0A-69369C3EFCDD}" type="pres">
      <dgm:prSet presAssocID="{A2D5D765-9906-4433-B712-A96144FE19F1}" presName="LevelTwoTextNode" presStyleLbl="node2" presStyleIdx="1" presStyleCnt="2">
        <dgm:presLayoutVars>
          <dgm:chPref val="3"/>
        </dgm:presLayoutVars>
      </dgm:prSet>
      <dgm:spPr/>
    </dgm:pt>
    <dgm:pt modelId="{FB12EFF4-A781-4210-ABDD-D06D3CCB4CCE}" type="pres">
      <dgm:prSet presAssocID="{A2D5D765-9906-4433-B712-A96144FE19F1}" presName="level3hierChild" presStyleCnt="0"/>
      <dgm:spPr/>
    </dgm:pt>
  </dgm:ptLst>
  <dgm:cxnLst>
    <dgm:cxn modelId="{D369D005-A23E-4EE9-9FC0-89901BC1BD94}" type="presOf" srcId="{F8BBEC5D-683F-4FB3-AE04-CAA737754041}" destId="{62747313-6C44-41ED-8563-C65AA6B68751}" srcOrd="1" destOrd="0" presId="urn:microsoft.com/office/officeart/2005/8/layout/hierarchy2"/>
    <dgm:cxn modelId="{C740A808-36F9-4813-86B6-E6117A3F4FAC}" type="presOf" srcId="{F8BBEC5D-683F-4FB3-AE04-CAA737754041}" destId="{E867AA29-4CEA-4553-AD21-5138FA3BF031}" srcOrd="0" destOrd="0" presId="urn:microsoft.com/office/officeart/2005/8/layout/hierarchy2"/>
    <dgm:cxn modelId="{3FE98B7B-A349-4C05-91D6-C6A70054806E}" type="presOf" srcId="{8B77B9C1-7674-4D50-8231-109167287E22}" destId="{04802B90-6939-4F70-9959-E4D8BBC6E63F}" srcOrd="1" destOrd="0" presId="urn:microsoft.com/office/officeart/2005/8/layout/hierarchy2"/>
    <dgm:cxn modelId="{BCACD28B-3E42-4635-B1A1-342031C8D925}" srcId="{75E08BF3-7EA2-4AA2-8801-42547FAD4504}" destId="{03E602A4-4111-4CF2-8B82-1596452687DA}" srcOrd="0" destOrd="0" parTransId="{F2776A54-3700-4C8B-9DAC-12E8DC038020}" sibTransId="{D96B4C1B-C41D-4BE2-A769-5AF511EC7001}"/>
    <dgm:cxn modelId="{399DB0BE-C282-4A19-B8F6-C8FC2E806525}" srcId="{03E602A4-4111-4CF2-8B82-1596452687DA}" destId="{F374613C-B338-47A1-AA09-09E6A42F54C8}" srcOrd="0" destOrd="0" parTransId="{8B77B9C1-7674-4D50-8231-109167287E22}" sibTransId="{281677A2-0C81-4AB6-A2B8-DE5E611BEFD6}"/>
    <dgm:cxn modelId="{A3258DD0-10BB-4179-966F-7E4C1CD55A97}" type="presOf" srcId="{8B77B9C1-7674-4D50-8231-109167287E22}" destId="{D17A02C8-F0BD-4CC0-8CC1-5F9F75EA6C35}" srcOrd="0" destOrd="0" presId="urn:microsoft.com/office/officeart/2005/8/layout/hierarchy2"/>
    <dgm:cxn modelId="{065574E6-18A0-4E76-8D3A-1A0F325DFED4}" type="presOf" srcId="{75E08BF3-7EA2-4AA2-8801-42547FAD4504}" destId="{B1D4F261-3031-4EA7-B4D2-757D4D561F27}" srcOrd="0" destOrd="0" presId="urn:microsoft.com/office/officeart/2005/8/layout/hierarchy2"/>
    <dgm:cxn modelId="{4D8CF5FA-A07D-4920-8988-FB355797A491}" type="presOf" srcId="{F374613C-B338-47A1-AA09-09E6A42F54C8}" destId="{AA04B6CD-3715-4C0E-B3FB-348F9E70B49C}" srcOrd="0" destOrd="0" presId="urn:microsoft.com/office/officeart/2005/8/layout/hierarchy2"/>
    <dgm:cxn modelId="{CC61AAFD-C134-4914-B777-D0012B5A4809}" type="presOf" srcId="{03E602A4-4111-4CF2-8B82-1596452687DA}" destId="{BFB0C28E-6A8D-4997-9A81-2171291D1E8A}" srcOrd="0" destOrd="0" presId="urn:microsoft.com/office/officeart/2005/8/layout/hierarchy2"/>
    <dgm:cxn modelId="{FF0AC0FD-55D2-4B5D-BAAB-50D9BBBB74F0}" srcId="{03E602A4-4111-4CF2-8B82-1596452687DA}" destId="{A2D5D765-9906-4433-B712-A96144FE19F1}" srcOrd="1" destOrd="0" parTransId="{F8BBEC5D-683F-4FB3-AE04-CAA737754041}" sibTransId="{D7FEAEDB-CB96-4934-A9EF-EEB8FDC15FC5}"/>
    <dgm:cxn modelId="{7238DAFE-7F1B-42B7-9BDE-6E593BBEDBA5}" type="presOf" srcId="{A2D5D765-9906-4433-B712-A96144FE19F1}" destId="{D77EDC1B-F1A4-474F-8B0A-69369C3EFCDD}" srcOrd="0" destOrd="0" presId="urn:microsoft.com/office/officeart/2005/8/layout/hierarchy2"/>
    <dgm:cxn modelId="{69BD33D6-8FAC-432B-9602-BF9702614488}" type="presParOf" srcId="{B1D4F261-3031-4EA7-B4D2-757D4D561F27}" destId="{ADC47710-07B1-4476-B41A-3ACAF2247097}" srcOrd="0" destOrd="0" presId="urn:microsoft.com/office/officeart/2005/8/layout/hierarchy2"/>
    <dgm:cxn modelId="{A787C01C-93AF-4A1D-8655-397C242243C0}" type="presParOf" srcId="{ADC47710-07B1-4476-B41A-3ACAF2247097}" destId="{BFB0C28E-6A8D-4997-9A81-2171291D1E8A}" srcOrd="0" destOrd="0" presId="urn:microsoft.com/office/officeart/2005/8/layout/hierarchy2"/>
    <dgm:cxn modelId="{B37EC0A4-40E1-4815-9AEC-A0452E3F2125}" type="presParOf" srcId="{ADC47710-07B1-4476-B41A-3ACAF2247097}" destId="{3E207ECE-314F-41FF-A9F9-1C7ACDEA0C47}" srcOrd="1" destOrd="0" presId="urn:microsoft.com/office/officeart/2005/8/layout/hierarchy2"/>
    <dgm:cxn modelId="{3FE090E6-345C-46CB-94FC-75BA9784EA1B}" type="presParOf" srcId="{3E207ECE-314F-41FF-A9F9-1C7ACDEA0C47}" destId="{D17A02C8-F0BD-4CC0-8CC1-5F9F75EA6C35}" srcOrd="0" destOrd="0" presId="urn:microsoft.com/office/officeart/2005/8/layout/hierarchy2"/>
    <dgm:cxn modelId="{27497730-16AA-468C-A710-209402949749}" type="presParOf" srcId="{D17A02C8-F0BD-4CC0-8CC1-5F9F75EA6C35}" destId="{04802B90-6939-4F70-9959-E4D8BBC6E63F}" srcOrd="0" destOrd="0" presId="urn:microsoft.com/office/officeart/2005/8/layout/hierarchy2"/>
    <dgm:cxn modelId="{7D7B121C-0AC0-4AE4-A4D6-D80E17DD94ED}" type="presParOf" srcId="{3E207ECE-314F-41FF-A9F9-1C7ACDEA0C47}" destId="{BAC332EA-8739-4FAB-BF83-396711A078AC}" srcOrd="1" destOrd="0" presId="urn:microsoft.com/office/officeart/2005/8/layout/hierarchy2"/>
    <dgm:cxn modelId="{D132C020-A26C-4215-A21A-891028827CEF}" type="presParOf" srcId="{BAC332EA-8739-4FAB-BF83-396711A078AC}" destId="{AA04B6CD-3715-4C0E-B3FB-348F9E70B49C}" srcOrd="0" destOrd="0" presId="urn:microsoft.com/office/officeart/2005/8/layout/hierarchy2"/>
    <dgm:cxn modelId="{85C09BB9-0C83-4596-BE59-49C60D47CC52}" type="presParOf" srcId="{BAC332EA-8739-4FAB-BF83-396711A078AC}" destId="{6D18B2D8-8B5D-489E-BD47-0B771E287502}" srcOrd="1" destOrd="0" presId="urn:microsoft.com/office/officeart/2005/8/layout/hierarchy2"/>
    <dgm:cxn modelId="{A1EA9CF6-9CF8-4CD3-8C01-F3D85286EEE9}" type="presParOf" srcId="{3E207ECE-314F-41FF-A9F9-1C7ACDEA0C47}" destId="{E867AA29-4CEA-4553-AD21-5138FA3BF031}" srcOrd="2" destOrd="0" presId="urn:microsoft.com/office/officeart/2005/8/layout/hierarchy2"/>
    <dgm:cxn modelId="{D98FD78E-691A-49E4-982B-C67E44494E87}" type="presParOf" srcId="{E867AA29-4CEA-4553-AD21-5138FA3BF031}" destId="{62747313-6C44-41ED-8563-C65AA6B68751}" srcOrd="0" destOrd="0" presId="urn:microsoft.com/office/officeart/2005/8/layout/hierarchy2"/>
    <dgm:cxn modelId="{C3DDC8BD-6B83-4949-A9BF-21835EBE9952}" type="presParOf" srcId="{3E207ECE-314F-41FF-A9F9-1C7ACDEA0C47}" destId="{AD718B48-F86A-44E3-BEC8-31FD9107DE2F}" srcOrd="3" destOrd="0" presId="urn:microsoft.com/office/officeart/2005/8/layout/hierarchy2"/>
    <dgm:cxn modelId="{5BBED734-2E91-4D02-B109-12C984898DB1}" type="presParOf" srcId="{AD718B48-F86A-44E3-BEC8-31FD9107DE2F}" destId="{D77EDC1B-F1A4-474F-8B0A-69369C3EFCDD}" srcOrd="0" destOrd="0" presId="urn:microsoft.com/office/officeart/2005/8/layout/hierarchy2"/>
    <dgm:cxn modelId="{BA2E2439-A912-4B11-8650-42655170E3B0}" type="presParOf" srcId="{AD718B48-F86A-44E3-BEC8-31FD9107DE2F}" destId="{FB12EFF4-A781-4210-ABDD-D06D3CCB4CC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0C28E-6A8D-4997-9A81-2171291D1E8A}">
      <dsp:nvSpPr>
        <dsp:cNvPr id="0" name=""/>
        <dsp:cNvSpPr/>
      </dsp:nvSpPr>
      <dsp:spPr>
        <a:xfrm>
          <a:off x="635206" y="1049464"/>
          <a:ext cx="2073813" cy="1340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800" kern="1200" dirty="0">
              <a:solidFill>
                <a:schemeClr val="tx1"/>
              </a:solidFill>
            </a:rPr>
            <a:t>Gasto Corriente</a:t>
          </a:r>
          <a:endParaRPr lang="es-CR" sz="2800" kern="1200" dirty="0">
            <a:solidFill>
              <a:schemeClr val="tx1"/>
            </a:solidFill>
            <a:latin typeface="HendersonSansW00-BasicLight" panose="02000505030000020004" pitchFamily="2" charset="0"/>
            <a:ea typeface="+mn-ea"/>
            <a:cs typeface="+mn-cs"/>
          </a:endParaRPr>
        </a:p>
      </dsp:txBody>
      <dsp:txXfrm>
        <a:off x="674458" y="1088716"/>
        <a:ext cx="1995309" cy="1261647"/>
      </dsp:txXfrm>
    </dsp:sp>
    <dsp:sp modelId="{D17A02C8-F0BD-4CC0-8CC1-5F9F75EA6C35}">
      <dsp:nvSpPr>
        <dsp:cNvPr id="0" name=""/>
        <dsp:cNvSpPr/>
      </dsp:nvSpPr>
      <dsp:spPr>
        <a:xfrm rot="19457599">
          <a:off x="2560983" y="1218096"/>
          <a:ext cx="1574979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574979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500" kern="1200"/>
        </a:p>
      </dsp:txBody>
      <dsp:txXfrm>
        <a:off x="3309098" y="1220557"/>
        <a:ext cx="78748" cy="78748"/>
      </dsp:txXfrm>
    </dsp:sp>
    <dsp:sp modelId="{AA04B6CD-3715-4C0E-B3FB-348F9E70B49C}">
      <dsp:nvSpPr>
        <dsp:cNvPr id="0" name=""/>
        <dsp:cNvSpPr/>
      </dsp:nvSpPr>
      <dsp:spPr>
        <a:xfrm>
          <a:off x="3987927" y="1007"/>
          <a:ext cx="3197269" cy="1598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100" b="1" u="sng" kern="1200" dirty="0">
              <a:solidFill>
                <a:schemeClr val="tx1"/>
              </a:solidFill>
            </a:rPr>
            <a:t>Se permite </a:t>
          </a:r>
          <a:r>
            <a:rPr lang="es-CR" sz="3100" kern="1200" dirty="0">
              <a:solidFill>
                <a:schemeClr val="tx1"/>
              </a:solidFill>
            </a:rPr>
            <a:t>financiar con ingresos corrientes</a:t>
          </a:r>
          <a:endParaRPr lang="es-CR" sz="3100" kern="1200" dirty="0">
            <a:solidFill>
              <a:schemeClr val="tx1"/>
            </a:solidFill>
            <a:latin typeface="HendersonSansW00-BasicLight" panose="02000505030000020004" pitchFamily="2" charset="0"/>
          </a:endParaRPr>
        </a:p>
      </dsp:txBody>
      <dsp:txXfrm>
        <a:off x="4034749" y="47829"/>
        <a:ext cx="3103625" cy="1504990"/>
      </dsp:txXfrm>
    </dsp:sp>
    <dsp:sp modelId="{E867AA29-4CEA-4553-AD21-5138FA3BF031}">
      <dsp:nvSpPr>
        <dsp:cNvPr id="0" name=""/>
        <dsp:cNvSpPr/>
      </dsp:nvSpPr>
      <dsp:spPr>
        <a:xfrm rot="2142401">
          <a:off x="2560983" y="2137311"/>
          <a:ext cx="1574979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574979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500" kern="1200"/>
        </a:p>
      </dsp:txBody>
      <dsp:txXfrm>
        <a:off x="3309098" y="2139773"/>
        <a:ext cx="78748" cy="78748"/>
      </dsp:txXfrm>
    </dsp:sp>
    <dsp:sp modelId="{D77EDC1B-F1A4-474F-8B0A-69369C3EFCDD}">
      <dsp:nvSpPr>
        <dsp:cNvPr id="0" name=""/>
        <dsp:cNvSpPr/>
      </dsp:nvSpPr>
      <dsp:spPr>
        <a:xfrm>
          <a:off x="3987927" y="1839437"/>
          <a:ext cx="3197269" cy="15986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800" b="1" u="sng" kern="1200" dirty="0">
              <a:solidFill>
                <a:schemeClr val="tx1"/>
              </a:solidFill>
            </a:rPr>
            <a:t>No se permite </a:t>
          </a:r>
          <a:r>
            <a:rPr lang="es-CR" sz="2800" kern="1200" dirty="0">
              <a:solidFill>
                <a:schemeClr val="tx1"/>
              </a:solidFill>
            </a:rPr>
            <a:t>financiar con ingresos de capital</a:t>
          </a:r>
          <a:endParaRPr lang="es-CR" sz="2800" kern="1200" dirty="0">
            <a:solidFill>
              <a:schemeClr val="tx1"/>
            </a:solidFill>
            <a:latin typeface="HendersonSansW00-BasicLight" panose="02000505030000020004" pitchFamily="2" charset="0"/>
            <a:ea typeface="+mn-ea"/>
            <a:cs typeface="+mn-cs"/>
          </a:endParaRPr>
        </a:p>
      </dsp:txBody>
      <dsp:txXfrm>
        <a:off x="4034749" y="1886259"/>
        <a:ext cx="3103625" cy="1504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C1F4F-770A-4253-BA10-83B81E0D8809}" type="datetimeFigureOut"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EF004-C88F-49CA-95B3-EB3632329BF6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0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4A6A51-B782-455F-AE89-9B45F91F9F82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2518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87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975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89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41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74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8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100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09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32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29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78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06D3-442E-2648-A31A-B919585FA015}" type="datetimeFigureOut">
              <a:rPr lang="es-ES" smtClean="0"/>
              <a:t>04/03/2024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9FE5C-5674-7640-A2D9-31DA35B17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39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oogle Shape;2545;p29">
            <a:extLst>
              <a:ext uri="{FF2B5EF4-FFF2-40B4-BE49-F238E27FC236}">
                <a16:creationId xmlns:a16="http://schemas.microsoft.com/office/drawing/2014/main" id="{A9F766EE-89C4-61E4-FA38-E46FE7FF997A}"/>
              </a:ext>
            </a:extLst>
          </p:cNvPr>
          <p:cNvGrpSpPr/>
          <p:nvPr/>
        </p:nvGrpSpPr>
        <p:grpSpPr>
          <a:xfrm>
            <a:off x="1920571" y="3944407"/>
            <a:ext cx="5149262" cy="945204"/>
            <a:chOff x="532868" y="2551683"/>
            <a:chExt cx="5380500" cy="815400"/>
          </a:xfrm>
          <a:solidFill>
            <a:srgbClr val="A2BFE6"/>
          </a:solidFill>
        </p:grpSpPr>
        <p:sp>
          <p:nvSpPr>
            <p:cNvPr id="301" name="Google Shape;2546;p29">
              <a:extLst>
                <a:ext uri="{FF2B5EF4-FFF2-40B4-BE49-F238E27FC236}">
                  <a16:creationId xmlns:a16="http://schemas.microsoft.com/office/drawing/2014/main" id="{003470A4-4B56-BD08-0E69-D01D60048D7F}"/>
                </a:ext>
              </a:extLst>
            </p:cNvPr>
            <p:cNvSpPr/>
            <p:nvPr/>
          </p:nvSpPr>
          <p:spPr>
            <a:xfrm>
              <a:off x="532868" y="2551683"/>
              <a:ext cx="5380500" cy="8154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302" name="Google Shape;2549;p29">
              <a:extLst>
                <a:ext uri="{FF2B5EF4-FFF2-40B4-BE49-F238E27FC236}">
                  <a16:creationId xmlns:a16="http://schemas.microsoft.com/office/drawing/2014/main" id="{76E78F99-C302-7E92-536D-1D83F09CBC37}"/>
                </a:ext>
              </a:extLst>
            </p:cNvPr>
            <p:cNvSpPr txBox="1"/>
            <p:nvPr/>
          </p:nvSpPr>
          <p:spPr>
            <a:xfrm flipH="1">
              <a:off x="1071557" y="2640889"/>
              <a:ext cx="4423773" cy="59879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HendersonSansW00-BasicBold" panose="02000505030000020004" pitchFamily="2" charset="0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10" name="Imagen 9">
            <a:extLst>
              <a:ext uri="{FF2B5EF4-FFF2-40B4-BE49-F238E27FC236}">
                <a16:creationId xmlns:a16="http://schemas.microsoft.com/office/drawing/2014/main" id="{75CC471C-17C2-FE71-7085-558BA8D0C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074" y="-42282"/>
            <a:ext cx="9163338" cy="5167355"/>
          </a:xfrm>
          <a:prstGeom prst="rect">
            <a:avLst/>
          </a:prstGeom>
        </p:spPr>
      </p:pic>
      <p:sp>
        <p:nvSpPr>
          <p:cNvPr id="3" name="CuadroTexto 3"/>
          <p:cNvSpPr txBox="1"/>
          <p:nvPr/>
        </p:nvSpPr>
        <p:spPr>
          <a:xfrm>
            <a:off x="1403553" y="13554"/>
            <a:ext cx="6141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ES" sz="2400" b="1" dirty="0">
                <a:latin typeface="HendersonSansW00-BasicLight" panose="02000505030000020004" pitchFamily="2" charset="0"/>
              </a:rPr>
              <a:t>Principios Presupuestarios </a:t>
            </a:r>
          </a:p>
          <a:p>
            <a:pPr algn="ctr" fontAlgn="base"/>
            <a:r>
              <a:rPr lang="es-ES" sz="2400" b="1" dirty="0">
                <a:latin typeface="HendersonSansW00-BasicLight" panose="02000505030000020004" pitchFamily="2" charset="0"/>
              </a:rPr>
              <a:t>Art 5, Ley 8131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E72E4E6-5B10-001C-CDF5-9CAC3F13D140}"/>
              </a:ext>
            </a:extLst>
          </p:cNvPr>
          <p:cNvSpPr txBox="1"/>
          <p:nvPr/>
        </p:nvSpPr>
        <p:spPr>
          <a:xfrm>
            <a:off x="70110" y="4917324"/>
            <a:ext cx="7727967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50">
                <a:solidFill>
                  <a:schemeClr val="bg1"/>
                </a:solidFill>
                <a:latin typeface="HendersonSansW00-BasicLight" panose="02000505030000020004" pitchFamily="2" charset="0"/>
                <a:cs typeface="Arial"/>
              </a:rPr>
              <a:t>Ministerio de Hacienda / Gobierno de Costa Rica / Dirección General de Presupuesto Nacional</a:t>
            </a:r>
          </a:p>
        </p:txBody>
      </p:sp>
      <p:grpSp>
        <p:nvGrpSpPr>
          <p:cNvPr id="272" name="Google Shape;2545;p29">
            <a:extLst>
              <a:ext uri="{FF2B5EF4-FFF2-40B4-BE49-F238E27FC236}">
                <a16:creationId xmlns:a16="http://schemas.microsoft.com/office/drawing/2014/main" id="{DFE69F54-844A-1056-E7F2-F8A1E26F0754}"/>
              </a:ext>
            </a:extLst>
          </p:cNvPr>
          <p:cNvGrpSpPr/>
          <p:nvPr/>
        </p:nvGrpSpPr>
        <p:grpSpPr>
          <a:xfrm>
            <a:off x="96892" y="977998"/>
            <a:ext cx="4295211" cy="791080"/>
            <a:chOff x="532868" y="2551683"/>
            <a:chExt cx="5380500" cy="815400"/>
          </a:xfrm>
          <a:solidFill>
            <a:srgbClr val="A2BFE6"/>
          </a:solidFill>
        </p:grpSpPr>
        <p:sp>
          <p:nvSpPr>
            <p:cNvPr id="273" name="Google Shape;2546;p29">
              <a:extLst>
                <a:ext uri="{FF2B5EF4-FFF2-40B4-BE49-F238E27FC236}">
                  <a16:creationId xmlns:a16="http://schemas.microsoft.com/office/drawing/2014/main" id="{ED3142B7-5E2F-1257-E0D4-288F4720DE1F}"/>
                </a:ext>
              </a:extLst>
            </p:cNvPr>
            <p:cNvSpPr/>
            <p:nvPr/>
          </p:nvSpPr>
          <p:spPr>
            <a:xfrm>
              <a:off x="532868" y="2551683"/>
              <a:ext cx="5380500" cy="8154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274" name="Google Shape;2549;p29">
              <a:extLst>
                <a:ext uri="{FF2B5EF4-FFF2-40B4-BE49-F238E27FC236}">
                  <a16:creationId xmlns:a16="http://schemas.microsoft.com/office/drawing/2014/main" id="{41AEE293-0189-9784-04B9-86E72E780407}"/>
                </a:ext>
              </a:extLst>
            </p:cNvPr>
            <p:cNvSpPr txBox="1"/>
            <p:nvPr/>
          </p:nvSpPr>
          <p:spPr>
            <a:xfrm flipH="1">
              <a:off x="1071557" y="2640889"/>
              <a:ext cx="4423773" cy="59879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HendersonSansW00-BasicBold" panose="02000505030000020004" pitchFamily="2" charset="0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2" name="Google Shape;2533;p29">
            <a:extLst>
              <a:ext uri="{FF2B5EF4-FFF2-40B4-BE49-F238E27FC236}">
                <a16:creationId xmlns:a16="http://schemas.microsoft.com/office/drawing/2014/main" id="{D19CA60A-AC1D-867E-1A60-B9B4228BF891}"/>
              </a:ext>
            </a:extLst>
          </p:cNvPr>
          <p:cNvGrpSpPr/>
          <p:nvPr/>
        </p:nvGrpSpPr>
        <p:grpSpPr>
          <a:xfrm>
            <a:off x="4619900" y="1961753"/>
            <a:ext cx="4427207" cy="871461"/>
            <a:chOff x="452658" y="1656440"/>
            <a:chExt cx="5380500" cy="8154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83" name="Google Shape;2534;p29">
              <a:extLst>
                <a:ext uri="{FF2B5EF4-FFF2-40B4-BE49-F238E27FC236}">
                  <a16:creationId xmlns:a16="http://schemas.microsoft.com/office/drawing/2014/main" id="{EFEE6DE2-FD50-A40E-2EE8-1E34D4222639}"/>
                </a:ext>
              </a:extLst>
            </p:cNvPr>
            <p:cNvSpPr/>
            <p:nvPr/>
          </p:nvSpPr>
          <p:spPr>
            <a:xfrm>
              <a:off x="452658" y="1656440"/>
              <a:ext cx="5380500" cy="8154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284" name="Google Shape;2537;p29">
              <a:extLst>
                <a:ext uri="{FF2B5EF4-FFF2-40B4-BE49-F238E27FC236}">
                  <a16:creationId xmlns:a16="http://schemas.microsoft.com/office/drawing/2014/main" id="{69B69614-0930-49F9-B919-17820C04790D}"/>
                </a:ext>
              </a:extLst>
            </p:cNvPr>
            <p:cNvSpPr txBox="1"/>
            <p:nvPr/>
          </p:nvSpPr>
          <p:spPr>
            <a:xfrm flipH="1">
              <a:off x="1248447" y="1785185"/>
              <a:ext cx="3585623" cy="5367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8" name="Google Shape;2539;p29">
            <a:extLst>
              <a:ext uri="{FF2B5EF4-FFF2-40B4-BE49-F238E27FC236}">
                <a16:creationId xmlns:a16="http://schemas.microsoft.com/office/drawing/2014/main" id="{E1DBF7D3-164B-AD44-BA28-FE27681C814B}"/>
              </a:ext>
            </a:extLst>
          </p:cNvPr>
          <p:cNvGrpSpPr/>
          <p:nvPr/>
        </p:nvGrpSpPr>
        <p:grpSpPr>
          <a:xfrm>
            <a:off x="105134" y="3025161"/>
            <a:ext cx="4375835" cy="791081"/>
            <a:chOff x="563167" y="3618029"/>
            <a:chExt cx="5269991" cy="819646"/>
          </a:xfrm>
          <a:solidFill>
            <a:srgbClr val="4071B9"/>
          </a:solidFill>
        </p:grpSpPr>
        <p:sp>
          <p:nvSpPr>
            <p:cNvPr id="289" name="Google Shape;2540;p29">
              <a:extLst>
                <a:ext uri="{FF2B5EF4-FFF2-40B4-BE49-F238E27FC236}">
                  <a16:creationId xmlns:a16="http://schemas.microsoft.com/office/drawing/2014/main" id="{B5CCD4C5-9B73-4175-BA86-443FCB4BE4BF}"/>
                </a:ext>
              </a:extLst>
            </p:cNvPr>
            <p:cNvSpPr/>
            <p:nvPr/>
          </p:nvSpPr>
          <p:spPr>
            <a:xfrm>
              <a:off x="563167" y="3618029"/>
              <a:ext cx="5269991" cy="819646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290" name="Google Shape;2543;p29">
              <a:extLst>
                <a:ext uri="{FF2B5EF4-FFF2-40B4-BE49-F238E27FC236}">
                  <a16:creationId xmlns:a16="http://schemas.microsoft.com/office/drawing/2014/main" id="{461D2291-7E1A-C49B-6094-20AF1E3450C5}"/>
                </a:ext>
              </a:extLst>
            </p:cNvPr>
            <p:cNvSpPr txBox="1"/>
            <p:nvPr/>
          </p:nvSpPr>
          <p:spPr>
            <a:xfrm flipH="1">
              <a:off x="1074061" y="3704381"/>
              <a:ext cx="4087250" cy="64839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dirty="0">
                <a:solidFill>
                  <a:schemeClr val="bg1"/>
                </a:solidFill>
                <a:latin typeface="HendersonSansW00-BasicLight" panose="02000505030000020004" pitchFamily="2" charset="0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" name="Google Shape;2545;p29">
            <a:extLst>
              <a:ext uri="{FF2B5EF4-FFF2-40B4-BE49-F238E27FC236}">
                <a16:creationId xmlns:a16="http://schemas.microsoft.com/office/drawing/2014/main" id="{CF437449-D778-C36B-4D50-23F7DE6630B2}"/>
              </a:ext>
            </a:extLst>
          </p:cNvPr>
          <p:cNvGrpSpPr/>
          <p:nvPr/>
        </p:nvGrpSpPr>
        <p:grpSpPr>
          <a:xfrm>
            <a:off x="4617602" y="1033227"/>
            <a:ext cx="4429505" cy="674957"/>
            <a:chOff x="532868" y="2551683"/>
            <a:chExt cx="5380500" cy="815400"/>
          </a:xfrm>
          <a:solidFill>
            <a:srgbClr val="A2BFE6"/>
          </a:solidFill>
        </p:grpSpPr>
        <p:sp>
          <p:nvSpPr>
            <p:cNvPr id="4" name="Google Shape;2546;p29">
              <a:extLst>
                <a:ext uri="{FF2B5EF4-FFF2-40B4-BE49-F238E27FC236}">
                  <a16:creationId xmlns:a16="http://schemas.microsoft.com/office/drawing/2014/main" id="{205CF188-8C9A-DC69-0B78-336F9E78B460}"/>
                </a:ext>
              </a:extLst>
            </p:cNvPr>
            <p:cNvSpPr/>
            <p:nvPr/>
          </p:nvSpPr>
          <p:spPr>
            <a:xfrm>
              <a:off x="532868" y="2551683"/>
              <a:ext cx="5380500" cy="8154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5" name="Google Shape;2549;p29">
              <a:extLst>
                <a:ext uri="{FF2B5EF4-FFF2-40B4-BE49-F238E27FC236}">
                  <a16:creationId xmlns:a16="http://schemas.microsoft.com/office/drawing/2014/main" id="{E6AD4233-1689-B062-AC04-B5832CF47760}"/>
                </a:ext>
              </a:extLst>
            </p:cNvPr>
            <p:cNvSpPr txBox="1"/>
            <p:nvPr/>
          </p:nvSpPr>
          <p:spPr>
            <a:xfrm flipH="1">
              <a:off x="1071557" y="2640889"/>
              <a:ext cx="4423773" cy="59879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HendersonSansW00-BasicBold" panose="02000505030000020004" pitchFamily="2" charset="0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5" name="Google Shape;2533;p29">
            <a:extLst>
              <a:ext uri="{FF2B5EF4-FFF2-40B4-BE49-F238E27FC236}">
                <a16:creationId xmlns:a16="http://schemas.microsoft.com/office/drawing/2014/main" id="{1E66693F-7E47-C52F-53DE-D91910C0EAFB}"/>
              </a:ext>
            </a:extLst>
          </p:cNvPr>
          <p:cNvGrpSpPr/>
          <p:nvPr/>
        </p:nvGrpSpPr>
        <p:grpSpPr>
          <a:xfrm>
            <a:off x="82236" y="1924079"/>
            <a:ext cx="4391954" cy="939733"/>
            <a:chOff x="452658" y="1656440"/>
            <a:chExt cx="5380500" cy="81540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76" name="Google Shape;2534;p29">
              <a:extLst>
                <a:ext uri="{FF2B5EF4-FFF2-40B4-BE49-F238E27FC236}">
                  <a16:creationId xmlns:a16="http://schemas.microsoft.com/office/drawing/2014/main" id="{19AF5620-1A05-44DA-B5D6-3FC6E49EA759}"/>
                </a:ext>
              </a:extLst>
            </p:cNvPr>
            <p:cNvSpPr/>
            <p:nvPr/>
          </p:nvSpPr>
          <p:spPr>
            <a:xfrm>
              <a:off x="452658" y="1656440"/>
              <a:ext cx="5380500" cy="8154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277" name="Google Shape;2537;p29">
              <a:extLst>
                <a:ext uri="{FF2B5EF4-FFF2-40B4-BE49-F238E27FC236}">
                  <a16:creationId xmlns:a16="http://schemas.microsoft.com/office/drawing/2014/main" id="{3D321DF9-9F63-E46E-3ED4-877F2F1B7C28}"/>
                </a:ext>
              </a:extLst>
            </p:cNvPr>
            <p:cNvSpPr txBox="1"/>
            <p:nvPr/>
          </p:nvSpPr>
          <p:spPr>
            <a:xfrm flipH="1">
              <a:off x="1248447" y="1785185"/>
              <a:ext cx="3585623" cy="5367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8" name="Google Shape;2539;p29">
            <a:extLst>
              <a:ext uri="{FF2B5EF4-FFF2-40B4-BE49-F238E27FC236}">
                <a16:creationId xmlns:a16="http://schemas.microsoft.com/office/drawing/2014/main" id="{03233AD5-660F-A8A1-79CD-62E013FF7AD5}"/>
              </a:ext>
            </a:extLst>
          </p:cNvPr>
          <p:cNvGrpSpPr/>
          <p:nvPr/>
        </p:nvGrpSpPr>
        <p:grpSpPr>
          <a:xfrm>
            <a:off x="4639045" y="2951777"/>
            <a:ext cx="4427207" cy="884516"/>
            <a:chOff x="563167" y="3618029"/>
            <a:chExt cx="5269991" cy="819646"/>
          </a:xfrm>
          <a:solidFill>
            <a:srgbClr val="4071B9"/>
          </a:solidFill>
        </p:grpSpPr>
        <p:sp>
          <p:nvSpPr>
            <p:cNvPr id="279" name="Google Shape;2540;p29">
              <a:extLst>
                <a:ext uri="{FF2B5EF4-FFF2-40B4-BE49-F238E27FC236}">
                  <a16:creationId xmlns:a16="http://schemas.microsoft.com/office/drawing/2014/main" id="{27AB8E73-E1D8-01B5-C38C-1227FE464723}"/>
                </a:ext>
              </a:extLst>
            </p:cNvPr>
            <p:cNvSpPr/>
            <p:nvPr/>
          </p:nvSpPr>
          <p:spPr>
            <a:xfrm>
              <a:off x="563167" y="3618029"/>
              <a:ext cx="5269991" cy="819646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280" name="Google Shape;2543;p29">
              <a:extLst>
                <a:ext uri="{FF2B5EF4-FFF2-40B4-BE49-F238E27FC236}">
                  <a16:creationId xmlns:a16="http://schemas.microsoft.com/office/drawing/2014/main" id="{1D0B4C98-A1A9-2B78-FFC5-73F54AE35E0E}"/>
                </a:ext>
              </a:extLst>
            </p:cNvPr>
            <p:cNvSpPr txBox="1"/>
            <p:nvPr/>
          </p:nvSpPr>
          <p:spPr>
            <a:xfrm flipH="1">
              <a:off x="1074061" y="3704380"/>
              <a:ext cx="4087250" cy="64839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dirty="0">
                <a:solidFill>
                  <a:schemeClr val="bg1"/>
                </a:solidFill>
                <a:latin typeface="HendersonSansW00-BasicLight" panose="02000505030000020004" pitchFamily="2" charset="0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85" name="CuadroTexto 284">
            <a:extLst>
              <a:ext uri="{FF2B5EF4-FFF2-40B4-BE49-F238E27FC236}">
                <a16:creationId xmlns:a16="http://schemas.microsoft.com/office/drawing/2014/main" id="{25E57DAC-1EFC-8866-D909-2AAF945E0715}"/>
              </a:ext>
            </a:extLst>
          </p:cNvPr>
          <p:cNvSpPr txBox="1"/>
          <p:nvPr/>
        </p:nvSpPr>
        <p:spPr>
          <a:xfrm>
            <a:off x="249783" y="1048881"/>
            <a:ext cx="389091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Principio de universalidad e integridad</a:t>
            </a:r>
            <a:r>
              <a:rPr lang="es-ES_tradnl" sz="1100" dirty="0"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s-ES_tradnl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los gastos cuentan con el contenido económico en el Presupuesto de la República del </a:t>
            </a:r>
            <a:r>
              <a:rPr lang="es-ES_tradnl" sz="1100" dirty="0">
                <a:latin typeface="Arial" panose="020B0604020202020204" pitchFamily="34" charset="0"/>
                <a:ea typeface="Times New Roman" panose="02020603050405020304" pitchFamily="18" charset="0"/>
              </a:rPr>
              <a:t>ejercicio vigente.</a:t>
            </a:r>
            <a:endParaRPr lang="es-CR" sz="1100" dirty="0"/>
          </a:p>
        </p:txBody>
      </p:sp>
      <p:sp>
        <p:nvSpPr>
          <p:cNvPr id="291" name="CuadroTexto 290">
            <a:extLst>
              <a:ext uri="{FF2B5EF4-FFF2-40B4-BE49-F238E27FC236}">
                <a16:creationId xmlns:a16="http://schemas.microsoft.com/office/drawing/2014/main" id="{4A88E29A-E4FF-02F4-95FD-E961A41A5D68}"/>
              </a:ext>
            </a:extLst>
          </p:cNvPr>
          <p:cNvSpPr txBox="1"/>
          <p:nvPr/>
        </p:nvSpPr>
        <p:spPr>
          <a:xfrm>
            <a:off x="4821738" y="2070779"/>
            <a:ext cx="39350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Principio de gestión financiera: </a:t>
            </a:r>
            <a:r>
              <a:rPr lang="es-ES_tradn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los gastos van dirigidos a la obtención de los bienes y servicios en beneficio del interés de la sociedad</a:t>
            </a:r>
            <a:r>
              <a:rPr lang="es-ES_tradnl" sz="12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s-CR" sz="1200" dirty="0"/>
          </a:p>
        </p:txBody>
      </p:sp>
      <p:sp>
        <p:nvSpPr>
          <p:cNvPr id="293" name="CuadroTexto 292">
            <a:extLst>
              <a:ext uri="{FF2B5EF4-FFF2-40B4-BE49-F238E27FC236}">
                <a16:creationId xmlns:a16="http://schemas.microsoft.com/office/drawing/2014/main" id="{7C0F699C-F181-4C16-2140-A2762F017404}"/>
              </a:ext>
            </a:extLst>
          </p:cNvPr>
          <p:cNvSpPr txBox="1"/>
          <p:nvPr/>
        </p:nvSpPr>
        <p:spPr>
          <a:xfrm>
            <a:off x="371269" y="3108503"/>
            <a:ext cx="390286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Principio de equilibrio presupuestario:</a:t>
            </a:r>
            <a:r>
              <a:rPr lang="es-ES_tradnl" sz="11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igualdad entre: a) ingresos y gastos, b) rebajas y aumentos y c) en fuentes de financiamiento.</a:t>
            </a:r>
            <a:endParaRPr lang="es-CR" sz="1100" dirty="0"/>
          </a:p>
        </p:txBody>
      </p:sp>
      <p:sp>
        <p:nvSpPr>
          <p:cNvPr id="295" name="CuadroTexto 294">
            <a:extLst>
              <a:ext uri="{FF2B5EF4-FFF2-40B4-BE49-F238E27FC236}">
                <a16:creationId xmlns:a16="http://schemas.microsoft.com/office/drawing/2014/main" id="{159CBC3A-208A-86C5-EF7E-E3BE0FC32440}"/>
              </a:ext>
            </a:extLst>
          </p:cNvPr>
          <p:cNvSpPr txBox="1"/>
          <p:nvPr/>
        </p:nvSpPr>
        <p:spPr>
          <a:xfrm>
            <a:off x="4755007" y="1124747"/>
            <a:ext cx="40018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Principio de anualidad</a:t>
            </a:r>
            <a:r>
              <a:rPr lang="es-ES_tradn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El presupuesto rige desde el 1° de enero al 31 de diciembre de cada año.</a:t>
            </a:r>
            <a:endParaRPr lang="es-CR" sz="1200" dirty="0"/>
          </a:p>
        </p:txBody>
      </p:sp>
      <p:sp>
        <p:nvSpPr>
          <p:cNvPr id="297" name="CuadroTexto 296">
            <a:extLst>
              <a:ext uri="{FF2B5EF4-FFF2-40B4-BE49-F238E27FC236}">
                <a16:creationId xmlns:a16="http://schemas.microsoft.com/office/drawing/2014/main" id="{49CC893B-8C3F-0110-7936-5D6F31E81F47}"/>
              </a:ext>
            </a:extLst>
          </p:cNvPr>
          <p:cNvSpPr txBox="1"/>
          <p:nvPr/>
        </p:nvSpPr>
        <p:spPr>
          <a:xfrm>
            <a:off x="254255" y="2017486"/>
            <a:ext cx="402073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Principio de programación:</a:t>
            </a:r>
            <a:r>
              <a:rPr lang="es-ES_tradnl" sz="11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ES_tradnl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 presupuesto debe expresar objetivos, metas, productos y recursos asociados para su generación</a:t>
            </a:r>
            <a:r>
              <a:rPr lang="es-ES_tradnl" sz="11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s-CR" sz="1100" dirty="0"/>
          </a:p>
        </p:txBody>
      </p:sp>
      <p:sp>
        <p:nvSpPr>
          <p:cNvPr id="307" name="CuadroTexto 306">
            <a:extLst>
              <a:ext uri="{FF2B5EF4-FFF2-40B4-BE49-F238E27FC236}">
                <a16:creationId xmlns:a16="http://schemas.microsoft.com/office/drawing/2014/main" id="{A230CE8A-E213-3B53-E681-E6BE1C5EA929}"/>
              </a:ext>
            </a:extLst>
          </p:cNvPr>
          <p:cNvSpPr txBox="1"/>
          <p:nvPr/>
        </p:nvSpPr>
        <p:spPr>
          <a:xfrm>
            <a:off x="4821738" y="3083811"/>
            <a:ext cx="4016529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Principio de publicidad:  </a:t>
            </a:r>
            <a:r>
              <a:rPr lang="es-ES_tradnl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presupuesto debe ser asequible al conocimiento público, por medios electrónicos o físicos disponibles.</a:t>
            </a:r>
            <a:endParaRPr lang="es-CR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308" name="Gráfico 307" descr="Lluvia de ideas de grupo con relleno sólido">
            <a:extLst>
              <a:ext uri="{FF2B5EF4-FFF2-40B4-BE49-F238E27FC236}">
                <a16:creationId xmlns:a16="http://schemas.microsoft.com/office/drawing/2014/main" id="{81BFA573-571B-3E2C-84B6-50F142F0C5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57620" y="-43198"/>
            <a:ext cx="1590760" cy="988175"/>
          </a:xfrm>
          <a:prstGeom prst="rect">
            <a:avLst/>
          </a:prstGeom>
        </p:spPr>
      </p:pic>
      <p:grpSp>
        <p:nvGrpSpPr>
          <p:cNvPr id="12" name="Google Shape;2545;p29">
            <a:extLst>
              <a:ext uri="{FF2B5EF4-FFF2-40B4-BE49-F238E27FC236}">
                <a16:creationId xmlns:a16="http://schemas.microsoft.com/office/drawing/2014/main" id="{C348F43F-63B9-FD3F-DBD2-25B5B30497B8}"/>
              </a:ext>
            </a:extLst>
          </p:cNvPr>
          <p:cNvGrpSpPr/>
          <p:nvPr/>
        </p:nvGrpSpPr>
        <p:grpSpPr>
          <a:xfrm>
            <a:off x="1954364" y="3916543"/>
            <a:ext cx="5235271" cy="860218"/>
            <a:chOff x="532868" y="2551683"/>
            <a:chExt cx="5380500" cy="815400"/>
          </a:xfrm>
          <a:solidFill>
            <a:srgbClr val="A2BFE6"/>
          </a:solidFill>
        </p:grpSpPr>
        <p:sp>
          <p:nvSpPr>
            <p:cNvPr id="13" name="Google Shape;2546;p29">
              <a:extLst>
                <a:ext uri="{FF2B5EF4-FFF2-40B4-BE49-F238E27FC236}">
                  <a16:creationId xmlns:a16="http://schemas.microsoft.com/office/drawing/2014/main" id="{F0329BA6-11AD-4A30-CFFC-783BA0C65AA3}"/>
                </a:ext>
              </a:extLst>
            </p:cNvPr>
            <p:cNvSpPr/>
            <p:nvPr/>
          </p:nvSpPr>
          <p:spPr>
            <a:xfrm>
              <a:off x="532868" y="2551683"/>
              <a:ext cx="5380500" cy="8154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n-lt"/>
              </a:endParaRPr>
            </a:p>
          </p:txBody>
        </p:sp>
        <p:sp>
          <p:nvSpPr>
            <p:cNvPr id="14" name="Google Shape;2549;p29">
              <a:extLst>
                <a:ext uri="{FF2B5EF4-FFF2-40B4-BE49-F238E27FC236}">
                  <a16:creationId xmlns:a16="http://schemas.microsoft.com/office/drawing/2014/main" id="{154B3054-532B-B75C-0588-B2FC544F1DD7}"/>
                </a:ext>
              </a:extLst>
            </p:cNvPr>
            <p:cNvSpPr txBox="1"/>
            <p:nvPr/>
          </p:nvSpPr>
          <p:spPr>
            <a:xfrm flipH="1">
              <a:off x="1071557" y="2640889"/>
              <a:ext cx="4423773" cy="59879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HendersonSansW00-BasicBold" panose="02000505030000020004" pitchFamily="2" charset="0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DC83888-595B-C86F-49D7-BFF60A761BA9}"/>
              </a:ext>
            </a:extLst>
          </p:cNvPr>
          <p:cNvSpPr txBox="1"/>
          <p:nvPr/>
        </p:nvSpPr>
        <p:spPr>
          <a:xfrm>
            <a:off x="2284618" y="3899584"/>
            <a:ext cx="4665967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_tradnl" sz="1050" b="1" dirty="0">
                <a:latin typeface="Arial" panose="020B0604020202020204" pitchFamily="34" charset="0"/>
                <a:ea typeface="Times New Roman" panose="02020603050405020304" pitchFamily="18" charset="0"/>
              </a:rPr>
              <a:t>Principio de especialidad cuantitativa y cualitativa: </a:t>
            </a:r>
            <a:r>
              <a:rPr lang="es-ES_tradnl" sz="105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todas las asignaciones presupuestarias constituyen el límite máximo de autorizaciones para gastar. No se podrán realizar gastos sin contenido presupuestario disponible. Adem</a:t>
            </a:r>
            <a:r>
              <a:rPr lang="es-ES_tradnl" sz="1050" dirty="0">
                <a:latin typeface="Arial" panose="020B0604020202020204" pitchFamily="34" charset="0"/>
                <a:ea typeface="Times New Roman" panose="02020603050405020304" pitchFamily="18" charset="0"/>
              </a:rPr>
              <a:t>ás, los recursos deben utilizarse para la finalidad prevista.</a:t>
            </a:r>
            <a:endParaRPr lang="es-CR" sz="1050" dirty="0"/>
          </a:p>
        </p:txBody>
      </p:sp>
    </p:spTree>
    <p:extLst>
      <p:ext uri="{BB962C8B-B14F-4D97-AF65-F5344CB8AC3E}">
        <p14:creationId xmlns:p14="http://schemas.microsoft.com/office/powerpoint/2010/main" val="176294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75CC471C-17C2-FE71-7085-558BA8D0C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858"/>
            <a:ext cx="9156225" cy="5136642"/>
          </a:xfrm>
          <a:prstGeom prst="rect">
            <a:avLst/>
          </a:prstGeom>
        </p:spPr>
      </p:pic>
      <p:sp>
        <p:nvSpPr>
          <p:cNvPr id="3" name="CuadroTexto 3"/>
          <p:cNvSpPr txBox="1"/>
          <p:nvPr/>
        </p:nvSpPr>
        <p:spPr>
          <a:xfrm>
            <a:off x="893409" y="224433"/>
            <a:ext cx="735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1D2C4E"/>
                </a:solidFill>
                <a:latin typeface="HendersonSansW00-BasicSmBd" panose="02000505030000020004" pitchFamily="2" charset="0"/>
                <a:cs typeface="Arial"/>
              </a:rPr>
              <a:t>Financiamiento gasto corriente </a:t>
            </a:r>
          </a:p>
          <a:p>
            <a:pPr algn="ctr"/>
            <a:r>
              <a:rPr lang="es-ES" sz="2400" b="1" dirty="0">
                <a:solidFill>
                  <a:srgbClr val="1D2C4E"/>
                </a:solidFill>
                <a:latin typeface="HendersonSansW00-BasicSmBd" panose="02000505030000020004" pitchFamily="2" charset="0"/>
                <a:cs typeface="Arial"/>
              </a:rPr>
              <a:t>(Art. 6, Ley 8131</a:t>
            </a:r>
            <a:endParaRPr lang="es-ES" sz="2400" b="1" dirty="0">
              <a:latin typeface="HendersonSansW00-BasicSmBd" panose="02000505030000020004" pitchFamily="2" charset="0"/>
              <a:cs typeface="Arial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E72E4E6-5B10-001C-CDF5-9CAC3F13D140}"/>
              </a:ext>
            </a:extLst>
          </p:cNvPr>
          <p:cNvSpPr txBox="1"/>
          <p:nvPr/>
        </p:nvSpPr>
        <p:spPr>
          <a:xfrm>
            <a:off x="395592" y="4943357"/>
            <a:ext cx="735718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50">
                <a:solidFill>
                  <a:schemeClr val="bg1"/>
                </a:solidFill>
                <a:latin typeface="HendersonSansW00-BasicLight" panose="02000505030000020004" pitchFamily="2" charset="0"/>
                <a:cs typeface="Arial"/>
              </a:rPr>
              <a:t>Ministerio de Hacienda / Gobierno de Costa Rica / Dirección General de Presupuesto Nacional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98C23F4-36F4-F7C6-6069-463503809D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6889308"/>
              </p:ext>
            </p:extLst>
          </p:nvPr>
        </p:nvGraphicFramePr>
        <p:xfrm>
          <a:off x="459203" y="1362310"/>
          <a:ext cx="7820403" cy="343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oogle Shape;262;p19">
            <a:extLst>
              <a:ext uri="{FF2B5EF4-FFF2-40B4-BE49-F238E27FC236}">
                <a16:creationId xmlns:a16="http://schemas.microsoft.com/office/drawing/2014/main" id="{A8988439-ECFD-B27A-D344-53736B01432B}"/>
              </a:ext>
            </a:extLst>
          </p:cNvPr>
          <p:cNvGrpSpPr/>
          <p:nvPr/>
        </p:nvGrpSpPr>
        <p:grpSpPr>
          <a:xfrm>
            <a:off x="2790416" y="1529325"/>
            <a:ext cx="1280269" cy="2735714"/>
            <a:chOff x="6512309" y="1509234"/>
            <a:chExt cx="1518428" cy="3222841"/>
          </a:xfrm>
        </p:grpSpPr>
        <p:sp>
          <p:nvSpPr>
            <p:cNvPr id="5" name="Google Shape;263;p19">
              <a:extLst>
                <a:ext uri="{FF2B5EF4-FFF2-40B4-BE49-F238E27FC236}">
                  <a16:creationId xmlns:a16="http://schemas.microsoft.com/office/drawing/2014/main" id="{5535AD88-BE9D-3A37-DB3D-8CCF22CF7F63}"/>
                </a:ext>
              </a:extLst>
            </p:cNvPr>
            <p:cNvSpPr/>
            <p:nvPr/>
          </p:nvSpPr>
          <p:spPr>
            <a:xfrm>
              <a:off x="6528250" y="4534375"/>
              <a:ext cx="1302600" cy="197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" name="Google Shape;264;p19">
              <a:extLst>
                <a:ext uri="{FF2B5EF4-FFF2-40B4-BE49-F238E27FC236}">
                  <a16:creationId xmlns:a16="http://schemas.microsoft.com/office/drawing/2014/main" id="{08148E06-72C9-E1EA-1CBE-80FDE6DF97B8}"/>
                </a:ext>
              </a:extLst>
            </p:cNvPr>
            <p:cNvGrpSpPr/>
            <p:nvPr/>
          </p:nvGrpSpPr>
          <p:grpSpPr>
            <a:xfrm>
              <a:off x="6512309" y="1509234"/>
              <a:ext cx="1518428" cy="3123781"/>
              <a:chOff x="2690050" y="868850"/>
              <a:chExt cx="2239900" cy="4608025"/>
            </a:xfrm>
          </p:grpSpPr>
          <p:sp>
            <p:nvSpPr>
              <p:cNvPr id="7" name="Google Shape;265;p19">
                <a:extLst>
                  <a:ext uri="{FF2B5EF4-FFF2-40B4-BE49-F238E27FC236}">
                    <a16:creationId xmlns:a16="http://schemas.microsoft.com/office/drawing/2014/main" id="{A992AF32-539E-7DEB-32EA-B99A34B70EAF}"/>
                  </a:ext>
                </a:extLst>
              </p:cNvPr>
              <p:cNvSpPr/>
              <p:nvPr/>
            </p:nvSpPr>
            <p:spPr>
              <a:xfrm>
                <a:off x="3041525" y="5282700"/>
                <a:ext cx="576250" cy="194175"/>
              </a:xfrm>
              <a:custGeom>
                <a:avLst/>
                <a:gdLst/>
                <a:ahLst/>
                <a:cxnLst/>
                <a:rect l="l" t="t" r="r" b="b"/>
                <a:pathLst>
                  <a:path w="23050" h="7767" extrusionOk="0">
                    <a:moveTo>
                      <a:pt x="14838" y="1"/>
                    </a:moveTo>
                    <a:lnTo>
                      <a:pt x="14700" y="84"/>
                    </a:lnTo>
                    <a:lnTo>
                      <a:pt x="14547" y="195"/>
                    </a:lnTo>
                    <a:lnTo>
                      <a:pt x="14311" y="334"/>
                    </a:lnTo>
                    <a:lnTo>
                      <a:pt x="14005" y="487"/>
                    </a:lnTo>
                    <a:lnTo>
                      <a:pt x="13644" y="682"/>
                    </a:lnTo>
                    <a:lnTo>
                      <a:pt x="13199" y="876"/>
                    </a:lnTo>
                    <a:lnTo>
                      <a:pt x="12685" y="1098"/>
                    </a:lnTo>
                    <a:lnTo>
                      <a:pt x="12102" y="1321"/>
                    </a:lnTo>
                    <a:lnTo>
                      <a:pt x="11435" y="1543"/>
                    </a:lnTo>
                    <a:lnTo>
                      <a:pt x="10712" y="1751"/>
                    </a:lnTo>
                    <a:lnTo>
                      <a:pt x="9893" y="1960"/>
                    </a:lnTo>
                    <a:lnTo>
                      <a:pt x="9462" y="2057"/>
                    </a:lnTo>
                    <a:lnTo>
                      <a:pt x="9003" y="2140"/>
                    </a:lnTo>
                    <a:lnTo>
                      <a:pt x="8531" y="2238"/>
                    </a:lnTo>
                    <a:lnTo>
                      <a:pt x="8045" y="2321"/>
                    </a:lnTo>
                    <a:lnTo>
                      <a:pt x="7531" y="2390"/>
                    </a:lnTo>
                    <a:lnTo>
                      <a:pt x="7003" y="2460"/>
                    </a:lnTo>
                    <a:lnTo>
                      <a:pt x="6447" y="2515"/>
                    </a:lnTo>
                    <a:lnTo>
                      <a:pt x="5877" y="2571"/>
                    </a:lnTo>
                    <a:lnTo>
                      <a:pt x="5614" y="2585"/>
                    </a:lnTo>
                    <a:lnTo>
                      <a:pt x="5238" y="2613"/>
                    </a:lnTo>
                    <a:lnTo>
                      <a:pt x="4877" y="2668"/>
                    </a:lnTo>
                    <a:lnTo>
                      <a:pt x="4863" y="2668"/>
                    </a:lnTo>
                    <a:lnTo>
                      <a:pt x="4613" y="2696"/>
                    </a:lnTo>
                    <a:lnTo>
                      <a:pt x="4377" y="2738"/>
                    </a:lnTo>
                    <a:lnTo>
                      <a:pt x="4099" y="2793"/>
                    </a:lnTo>
                    <a:lnTo>
                      <a:pt x="3821" y="2863"/>
                    </a:lnTo>
                    <a:lnTo>
                      <a:pt x="3571" y="2932"/>
                    </a:lnTo>
                    <a:lnTo>
                      <a:pt x="3321" y="3002"/>
                    </a:lnTo>
                    <a:lnTo>
                      <a:pt x="3085" y="3085"/>
                    </a:lnTo>
                    <a:lnTo>
                      <a:pt x="2863" y="3168"/>
                    </a:lnTo>
                    <a:lnTo>
                      <a:pt x="2640" y="3266"/>
                    </a:lnTo>
                    <a:lnTo>
                      <a:pt x="2446" y="3363"/>
                    </a:lnTo>
                    <a:lnTo>
                      <a:pt x="2251" y="3460"/>
                    </a:lnTo>
                    <a:lnTo>
                      <a:pt x="2071" y="3571"/>
                    </a:lnTo>
                    <a:lnTo>
                      <a:pt x="1890" y="3682"/>
                    </a:lnTo>
                    <a:lnTo>
                      <a:pt x="1723" y="3794"/>
                    </a:lnTo>
                    <a:lnTo>
                      <a:pt x="1432" y="4030"/>
                    </a:lnTo>
                    <a:lnTo>
                      <a:pt x="1168" y="4280"/>
                    </a:lnTo>
                    <a:lnTo>
                      <a:pt x="945" y="4530"/>
                    </a:lnTo>
                    <a:lnTo>
                      <a:pt x="751" y="4794"/>
                    </a:lnTo>
                    <a:lnTo>
                      <a:pt x="584" y="5058"/>
                    </a:lnTo>
                    <a:lnTo>
                      <a:pt x="445" y="5322"/>
                    </a:lnTo>
                    <a:lnTo>
                      <a:pt x="320" y="5586"/>
                    </a:lnTo>
                    <a:lnTo>
                      <a:pt x="223" y="5850"/>
                    </a:lnTo>
                    <a:lnTo>
                      <a:pt x="154" y="6100"/>
                    </a:lnTo>
                    <a:lnTo>
                      <a:pt x="98" y="6350"/>
                    </a:lnTo>
                    <a:lnTo>
                      <a:pt x="84" y="6419"/>
                    </a:lnTo>
                    <a:lnTo>
                      <a:pt x="70" y="6503"/>
                    </a:lnTo>
                    <a:lnTo>
                      <a:pt x="29" y="6850"/>
                    </a:lnTo>
                    <a:lnTo>
                      <a:pt x="1" y="7170"/>
                    </a:lnTo>
                    <a:lnTo>
                      <a:pt x="15" y="7420"/>
                    </a:lnTo>
                    <a:lnTo>
                      <a:pt x="29" y="7600"/>
                    </a:lnTo>
                    <a:lnTo>
                      <a:pt x="42" y="7767"/>
                    </a:lnTo>
                    <a:lnTo>
                      <a:pt x="22744" y="7767"/>
                    </a:lnTo>
                    <a:lnTo>
                      <a:pt x="22813" y="7461"/>
                    </a:lnTo>
                    <a:lnTo>
                      <a:pt x="22869" y="7156"/>
                    </a:lnTo>
                    <a:lnTo>
                      <a:pt x="22924" y="6822"/>
                    </a:lnTo>
                    <a:lnTo>
                      <a:pt x="22952" y="6503"/>
                    </a:lnTo>
                    <a:lnTo>
                      <a:pt x="22980" y="6350"/>
                    </a:lnTo>
                    <a:lnTo>
                      <a:pt x="23021" y="5864"/>
                    </a:lnTo>
                    <a:lnTo>
                      <a:pt x="23049" y="5405"/>
                    </a:lnTo>
                    <a:lnTo>
                      <a:pt x="23049" y="4947"/>
                    </a:lnTo>
                    <a:lnTo>
                      <a:pt x="23035" y="4502"/>
                    </a:lnTo>
                    <a:lnTo>
                      <a:pt x="23008" y="4099"/>
                    </a:lnTo>
                    <a:lnTo>
                      <a:pt x="22966" y="3710"/>
                    </a:lnTo>
                    <a:lnTo>
                      <a:pt x="22910" y="3335"/>
                    </a:lnTo>
                    <a:lnTo>
                      <a:pt x="22841" y="2974"/>
                    </a:lnTo>
                    <a:lnTo>
                      <a:pt x="22841" y="2946"/>
                    </a:lnTo>
                    <a:lnTo>
                      <a:pt x="22827" y="2918"/>
                    </a:lnTo>
                    <a:lnTo>
                      <a:pt x="22813" y="2835"/>
                    </a:lnTo>
                    <a:lnTo>
                      <a:pt x="22757" y="2557"/>
                    </a:lnTo>
                    <a:lnTo>
                      <a:pt x="22730" y="2418"/>
                    </a:lnTo>
                    <a:lnTo>
                      <a:pt x="22563" y="1793"/>
                    </a:lnTo>
                    <a:lnTo>
                      <a:pt x="22424" y="1390"/>
                    </a:lnTo>
                    <a:lnTo>
                      <a:pt x="22299" y="1029"/>
                    </a:lnTo>
                    <a:lnTo>
                      <a:pt x="22174" y="723"/>
                    </a:lnTo>
                    <a:lnTo>
                      <a:pt x="22049" y="459"/>
                    </a:lnTo>
                    <a:lnTo>
                      <a:pt x="21882" y="112"/>
                    </a:lnTo>
                    <a:lnTo>
                      <a:pt x="21813" y="1"/>
                    </a:lnTo>
                    <a:lnTo>
                      <a:pt x="21174" y="112"/>
                    </a:lnTo>
                    <a:lnTo>
                      <a:pt x="20548" y="195"/>
                    </a:lnTo>
                    <a:lnTo>
                      <a:pt x="19909" y="265"/>
                    </a:lnTo>
                    <a:lnTo>
                      <a:pt x="19298" y="293"/>
                    </a:lnTo>
                    <a:lnTo>
                      <a:pt x="18701" y="320"/>
                    </a:lnTo>
                    <a:lnTo>
                      <a:pt x="18117" y="306"/>
                    </a:lnTo>
                    <a:lnTo>
                      <a:pt x="17575" y="293"/>
                    </a:lnTo>
                    <a:lnTo>
                      <a:pt x="17061" y="265"/>
                    </a:lnTo>
                    <a:lnTo>
                      <a:pt x="16589" y="223"/>
                    </a:lnTo>
                    <a:lnTo>
                      <a:pt x="16158" y="181"/>
                    </a:lnTo>
                    <a:lnTo>
                      <a:pt x="15450" y="98"/>
                    </a:lnTo>
                    <a:lnTo>
                      <a:pt x="14991" y="29"/>
                    </a:lnTo>
                    <a:lnTo>
                      <a:pt x="1483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266;p19">
                <a:extLst>
                  <a:ext uri="{FF2B5EF4-FFF2-40B4-BE49-F238E27FC236}">
                    <a16:creationId xmlns:a16="http://schemas.microsoft.com/office/drawing/2014/main" id="{F7C1637D-206E-B59C-201F-F68BFBDBAD13}"/>
                  </a:ext>
                </a:extLst>
              </p:cNvPr>
              <p:cNvSpPr/>
              <p:nvPr/>
            </p:nvSpPr>
            <p:spPr>
              <a:xfrm>
                <a:off x="3353075" y="5284100"/>
                <a:ext cx="49700" cy="42400"/>
              </a:xfrm>
              <a:custGeom>
                <a:avLst/>
                <a:gdLst/>
                <a:ahLst/>
                <a:cxnLst/>
                <a:rect l="l" t="t" r="r" b="b"/>
                <a:pathLst>
                  <a:path w="1988" h="1696" extrusionOk="0">
                    <a:moveTo>
                      <a:pt x="404" y="0"/>
                    </a:moveTo>
                    <a:lnTo>
                      <a:pt x="320" y="14"/>
                    </a:lnTo>
                    <a:lnTo>
                      <a:pt x="251" y="28"/>
                    </a:lnTo>
                    <a:lnTo>
                      <a:pt x="181" y="70"/>
                    </a:lnTo>
                    <a:lnTo>
                      <a:pt x="126" y="125"/>
                    </a:lnTo>
                    <a:lnTo>
                      <a:pt x="70" y="181"/>
                    </a:lnTo>
                    <a:lnTo>
                      <a:pt x="29" y="250"/>
                    </a:lnTo>
                    <a:lnTo>
                      <a:pt x="15" y="334"/>
                    </a:lnTo>
                    <a:lnTo>
                      <a:pt x="1" y="403"/>
                    </a:lnTo>
                    <a:lnTo>
                      <a:pt x="15" y="487"/>
                    </a:lnTo>
                    <a:lnTo>
                      <a:pt x="29" y="570"/>
                    </a:lnTo>
                    <a:lnTo>
                      <a:pt x="70" y="639"/>
                    </a:lnTo>
                    <a:lnTo>
                      <a:pt x="126" y="695"/>
                    </a:lnTo>
                    <a:lnTo>
                      <a:pt x="751" y="1181"/>
                    </a:lnTo>
                    <a:lnTo>
                      <a:pt x="1390" y="1640"/>
                    </a:lnTo>
                    <a:lnTo>
                      <a:pt x="1460" y="1681"/>
                    </a:lnTo>
                    <a:lnTo>
                      <a:pt x="1529" y="1695"/>
                    </a:lnTo>
                    <a:lnTo>
                      <a:pt x="1612" y="1695"/>
                    </a:lnTo>
                    <a:lnTo>
                      <a:pt x="1696" y="1681"/>
                    </a:lnTo>
                    <a:lnTo>
                      <a:pt x="1765" y="1654"/>
                    </a:lnTo>
                    <a:lnTo>
                      <a:pt x="1835" y="1612"/>
                    </a:lnTo>
                    <a:lnTo>
                      <a:pt x="1890" y="1556"/>
                    </a:lnTo>
                    <a:lnTo>
                      <a:pt x="1946" y="1501"/>
                    </a:lnTo>
                    <a:lnTo>
                      <a:pt x="1974" y="1431"/>
                    </a:lnTo>
                    <a:lnTo>
                      <a:pt x="1987" y="1348"/>
                    </a:lnTo>
                    <a:lnTo>
                      <a:pt x="1987" y="1265"/>
                    </a:lnTo>
                    <a:lnTo>
                      <a:pt x="1987" y="1181"/>
                    </a:lnTo>
                    <a:lnTo>
                      <a:pt x="1946" y="1112"/>
                    </a:lnTo>
                    <a:lnTo>
                      <a:pt x="1904" y="1042"/>
                    </a:lnTo>
                    <a:lnTo>
                      <a:pt x="1862" y="987"/>
                    </a:lnTo>
                    <a:lnTo>
                      <a:pt x="1793" y="945"/>
                    </a:lnTo>
                    <a:lnTo>
                      <a:pt x="1334" y="612"/>
                    </a:lnTo>
                    <a:lnTo>
                      <a:pt x="876" y="264"/>
                    </a:lnTo>
                    <a:lnTo>
                      <a:pt x="695" y="125"/>
                    </a:lnTo>
                    <a:lnTo>
                      <a:pt x="626" y="70"/>
                    </a:lnTo>
                    <a:lnTo>
                      <a:pt x="556" y="42"/>
                    </a:lnTo>
                    <a:lnTo>
                      <a:pt x="487" y="14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267;p19">
                <a:extLst>
                  <a:ext uri="{FF2B5EF4-FFF2-40B4-BE49-F238E27FC236}">
                    <a16:creationId xmlns:a16="http://schemas.microsoft.com/office/drawing/2014/main" id="{509C16EA-1992-B754-12DB-3E1916E4D741}"/>
                  </a:ext>
                </a:extLst>
              </p:cNvPr>
              <p:cNvSpPr/>
              <p:nvPr/>
            </p:nvSpPr>
            <p:spPr>
              <a:xfrm>
                <a:off x="3312800" y="5302150"/>
                <a:ext cx="51425" cy="48650"/>
              </a:xfrm>
              <a:custGeom>
                <a:avLst/>
                <a:gdLst/>
                <a:ahLst/>
                <a:cxnLst/>
                <a:rect l="l" t="t" r="r" b="b"/>
                <a:pathLst>
                  <a:path w="2057" h="1946" extrusionOk="0">
                    <a:moveTo>
                      <a:pt x="417" y="1"/>
                    </a:moveTo>
                    <a:lnTo>
                      <a:pt x="334" y="15"/>
                    </a:lnTo>
                    <a:lnTo>
                      <a:pt x="250" y="42"/>
                    </a:lnTo>
                    <a:lnTo>
                      <a:pt x="181" y="70"/>
                    </a:lnTo>
                    <a:lnTo>
                      <a:pt x="125" y="126"/>
                    </a:lnTo>
                    <a:lnTo>
                      <a:pt x="70" y="181"/>
                    </a:lnTo>
                    <a:lnTo>
                      <a:pt x="42" y="251"/>
                    </a:lnTo>
                    <a:lnTo>
                      <a:pt x="14" y="334"/>
                    </a:lnTo>
                    <a:lnTo>
                      <a:pt x="0" y="404"/>
                    </a:lnTo>
                    <a:lnTo>
                      <a:pt x="14" y="487"/>
                    </a:lnTo>
                    <a:lnTo>
                      <a:pt x="42" y="570"/>
                    </a:lnTo>
                    <a:lnTo>
                      <a:pt x="70" y="640"/>
                    </a:lnTo>
                    <a:lnTo>
                      <a:pt x="125" y="695"/>
                    </a:lnTo>
                    <a:lnTo>
                      <a:pt x="431" y="1029"/>
                    </a:lnTo>
                    <a:lnTo>
                      <a:pt x="750" y="1335"/>
                    </a:lnTo>
                    <a:lnTo>
                      <a:pt x="1098" y="1626"/>
                    </a:lnTo>
                    <a:lnTo>
                      <a:pt x="1445" y="1890"/>
                    </a:lnTo>
                    <a:lnTo>
                      <a:pt x="1528" y="1932"/>
                    </a:lnTo>
                    <a:lnTo>
                      <a:pt x="1598" y="1946"/>
                    </a:lnTo>
                    <a:lnTo>
                      <a:pt x="1681" y="1946"/>
                    </a:lnTo>
                    <a:lnTo>
                      <a:pt x="1751" y="1932"/>
                    </a:lnTo>
                    <a:lnTo>
                      <a:pt x="1834" y="1904"/>
                    </a:lnTo>
                    <a:lnTo>
                      <a:pt x="1904" y="1862"/>
                    </a:lnTo>
                    <a:lnTo>
                      <a:pt x="1959" y="1807"/>
                    </a:lnTo>
                    <a:lnTo>
                      <a:pt x="2001" y="1751"/>
                    </a:lnTo>
                    <a:lnTo>
                      <a:pt x="2042" y="1682"/>
                    </a:lnTo>
                    <a:lnTo>
                      <a:pt x="2056" y="1598"/>
                    </a:lnTo>
                    <a:lnTo>
                      <a:pt x="2056" y="1515"/>
                    </a:lnTo>
                    <a:lnTo>
                      <a:pt x="2042" y="1432"/>
                    </a:lnTo>
                    <a:lnTo>
                      <a:pt x="2015" y="1362"/>
                    </a:lnTo>
                    <a:lnTo>
                      <a:pt x="1973" y="1293"/>
                    </a:lnTo>
                    <a:lnTo>
                      <a:pt x="1917" y="1237"/>
                    </a:lnTo>
                    <a:lnTo>
                      <a:pt x="1862" y="1196"/>
                    </a:lnTo>
                    <a:lnTo>
                      <a:pt x="1681" y="1057"/>
                    </a:lnTo>
                    <a:lnTo>
                      <a:pt x="1417" y="848"/>
                    </a:lnTo>
                    <a:lnTo>
                      <a:pt x="1167" y="612"/>
                    </a:lnTo>
                    <a:lnTo>
                      <a:pt x="931" y="376"/>
                    </a:lnTo>
                    <a:lnTo>
                      <a:pt x="695" y="126"/>
                    </a:lnTo>
                    <a:lnTo>
                      <a:pt x="639" y="70"/>
                    </a:lnTo>
                    <a:lnTo>
                      <a:pt x="570" y="29"/>
                    </a:lnTo>
                    <a:lnTo>
                      <a:pt x="486" y="15"/>
                    </a:lnTo>
                    <a:lnTo>
                      <a:pt x="41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268;p19">
                <a:extLst>
                  <a:ext uri="{FF2B5EF4-FFF2-40B4-BE49-F238E27FC236}">
                    <a16:creationId xmlns:a16="http://schemas.microsoft.com/office/drawing/2014/main" id="{E408A39C-0081-DC3D-4B66-6C266A3C1DB4}"/>
                  </a:ext>
                </a:extLst>
              </p:cNvPr>
              <p:cNvSpPr/>
              <p:nvPr/>
            </p:nvSpPr>
            <p:spPr>
              <a:xfrm>
                <a:off x="3275975" y="5315350"/>
                <a:ext cx="43450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1738" h="2002" extrusionOk="0">
                    <a:moveTo>
                      <a:pt x="403" y="1"/>
                    </a:moveTo>
                    <a:lnTo>
                      <a:pt x="320" y="15"/>
                    </a:lnTo>
                    <a:lnTo>
                      <a:pt x="251" y="28"/>
                    </a:lnTo>
                    <a:lnTo>
                      <a:pt x="181" y="70"/>
                    </a:lnTo>
                    <a:lnTo>
                      <a:pt x="126" y="126"/>
                    </a:lnTo>
                    <a:lnTo>
                      <a:pt x="70" y="181"/>
                    </a:lnTo>
                    <a:lnTo>
                      <a:pt x="28" y="251"/>
                    </a:lnTo>
                    <a:lnTo>
                      <a:pt x="14" y="334"/>
                    </a:lnTo>
                    <a:lnTo>
                      <a:pt x="1" y="404"/>
                    </a:lnTo>
                    <a:lnTo>
                      <a:pt x="14" y="487"/>
                    </a:lnTo>
                    <a:lnTo>
                      <a:pt x="28" y="556"/>
                    </a:lnTo>
                    <a:lnTo>
                      <a:pt x="70" y="626"/>
                    </a:lnTo>
                    <a:lnTo>
                      <a:pt x="126" y="695"/>
                    </a:lnTo>
                    <a:lnTo>
                      <a:pt x="1042" y="1876"/>
                    </a:lnTo>
                    <a:lnTo>
                      <a:pt x="1098" y="1932"/>
                    </a:lnTo>
                    <a:lnTo>
                      <a:pt x="1168" y="1960"/>
                    </a:lnTo>
                    <a:lnTo>
                      <a:pt x="1251" y="1987"/>
                    </a:lnTo>
                    <a:lnTo>
                      <a:pt x="1320" y="2001"/>
                    </a:lnTo>
                    <a:lnTo>
                      <a:pt x="1404" y="1987"/>
                    </a:lnTo>
                    <a:lnTo>
                      <a:pt x="1487" y="1960"/>
                    </a:lnTo>
                    <a:lnTo>
                      <a:pt x="1557" y="1932"/>
                    </a:lnTo>
                    <a:lnTo>
                      <a:pt x="1612" y="1876"/>
                    </a:lnTo>
                    <a:lnTo>
                      <a:pt x="1668" y="1821"/>
                    </a:lnTo>
                    <a:lnTo>
                      <a:pt x="1695" y="1751"/>
                    </a:lnTo>
                    <a:lnTo>
                      <a:pt x="1723" y="1668"/>
                    </a:lnTo>
                    <a:lnTo>
                      <a:pt x="1737" y="1585"/>
                    </a:lnTo>
                    <a:lnTo>
                      <a:pt x="1723" y="1515"/>
                    </a:lnTo>
                    <a:lnTo>
                      <a:pt x="1695" y="1432"/>
                    </a:lnTo>
                    <a:lnTo>
                      <a:pt x="1668" y="1376"/>
                    </a:lnTo>
                    <a:lnTo>
                      <a:pt x="1612" y="1307"/>
                    </a:lnTo>
                    <a:lnTo>
                      <a:pt x="695" y="126"/>
                    </a:lnTo>
                    <a:lnTo>
                      <a:pt x="640" y="70"/>
                    </a:lnTo>
                    <a:lnTo>
                      <a:pt x="556" y="28"/>
                    </a:lnTo>
                    <a:lnTo>
                      <a:pt x="487" y="15"/>
                    </a:lnTo>
                    <a:lnTo>
                      <a:pt x="40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269;p19">
                <a:extLst>
                  <a:ext uri="{FF2B5EF4-FFF2-40B4-BE49-F238E27FC236}">
                    <a16:creationId xmlns:a16="http://schemas.microsoft.com/office/drawing/2014/main" id="{EEA78C15-DDCF-5D8C-3B21-06EE62CE126E}"/>
                  </a:ext>
                </a:extLst>
              </p:cNvPr>
              <p:cNvSpPr/>
              <p:nvPr/>
            </p:nvSpPr>
            <p:spPr>
              <a:xfrm>
                <a:off x="3232900" y="5326475"/>
                <a:ext cx="35800" cy="46550"/>
              </a:xfrm>
              <a:custGeom>
                <a:avLst/>
                <a:gdLst/>
                <a:ahLst/>
                <a:cxnLst/>
                <a:rect l="l" t="t" r="r" b="b"/>
                <a:pathLst>
                  <a:path w="1432" h="1862" extrusionOk="0">
                    <a:moveTo>
                      <a:pt x="431" y="0"/>
                    </a:moveTo>
                    <a:lnTo>
                      <a:pt x="362" y="14"/>
                    </a:lnTo>
                    <a:lnTo>
                      <a:pt x="279" y="28"/>
                    </a:lnTo>
                    <a:lnTo>
                      <a:pt x="209" y="56"/>
                    </a:lnTo>
                    <a:lnTo>
                      <a:pt x="140" y="98"/>
                    </a:lnTo>
                    <a:lnTo>
                      <a:pt x="84" y="167"/>
                    </a:lnTo>
                    <a:lnTo>
                      <a:pt x="42" y="236"/>
                    </a:lnTo>
                    <a:lnTo>
                      <a:pt x="15" y="306"/>
                    </a:lnTo>
                    <a:lnTo>
                      <a:pt x="1" y="389"/>
                    </a:lnTo>
                    <a:lnTo>
                      <a:pt x="15" y="459"/>
                    </a:lnTo>
                    <a:lnTo>
                      <a:pt x="29" y="542"/>
                    </a:lnTo>
                    <a:lnTo>
                      <a:pt x="56" y="612"/>
                    </a:lnTo>
                    <a:lnTo>
                      <a:pt x="668" y="1667"/>
                    </a:lnTo>
                    <a:lnTo>
                      <a:pt x="723" y="1737"/>
                    </a:lnTo>
                    <a:lnTo>
                      <a:pt x="779" y="1779"/>
                    </a:lnTo>
                    <a:lnTo>
                      <a:pt x="848" y="1820"/>
                    </a:lnTo>
                    <a:lnTo>
                      <a:pt x="918" y="1848"/>
                    </a:lnTo>
                    <a:lnTo>
                      <a:pt x="1001" y="1862"/>
                    </a:lnTo>
                    <a:lnTo>
                      <a:pt x="1071" y="1862"/>
                    </a:lnTo>
                    <a:lnTo>
                      <a:pt x="1154" y="1848"/>
                    </a:lnTo>
                    <a:lnTo>
                      <a:pt x="1223" y="1806"/>
                    </a:lnTo>
                    <a:lnTo>
                      <a:pt x="1293" y="1765"/>
                    </a:lnTo>
                    <a:lnTo>
                      <a:pt x="1348" y="1709"/>
                    </a:lnTo>
                    <a:lnTo>
                      <a:pt x="1390" y="1640"/>
                    </a:lnTo>
                    <a:lnTo>
                      <a:pt x="1418" y="1570"/>
                    </a:lnTo>
                    <a:lnTo>
                      <a:pt x="1432" y="1487"/>
                    </a:lnTo>
                    <a:lnTo>
                      <a:pt x="1418" y="1403"/>
                    </a:lnTo>
                    <a:lnTo>
                      <a:pt x="1404" y="1334"/>
                    </a:lnTo>
                    <a:lnTo>
                      <a:pt x="1376" y="1251"/>
                    </a:lnTo>
                    <a:lnTo>
                      <a:pt x="765" y="209"/>
                    </a:lnTo>
                    <a:lnTo>
                      <a:pt x="709" y="139"/>
                    </a:lnTo>
                    <a:lnTo>
                      <a:pt x="654" y="84"/>
                    </a:lnTo>
                    <a:lnTo>
                      <a:pt x="584" y="42"/>
                    </a:lnTo>
                    <a:lnTo>
                      <a:pt x="515" y="14"/>
                    </a:lnTo>
                    <a:lnTo>
                      <a:pt x="43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270;p19">
                <a:extLst>
                  <a:ext uri="{FF2B5EF4-FFF2-40B4-BE49-F238E27FC236}">
                    <a16:creationId xmlns:a16="http://schemas.microsoft.com/office/drawing/2014/main" id="{4A42BB51-FC08-7820-4724-3DE29ADBA140}"/>
                  </a:ext>
                </a:extLst>
              </p:cNvPr>
              <p:cNvSpPr/>
              <p:nvPr/>
            </p:nvSpPr>
            <p:spPr>
              <a:xfrm>
                <a:off x="3041525" y="5445250"/>
                <a:ext cx="574150" cy="31625"/>
              </a:xfrm>
              <a:custGeom>
                <a:avLst/>
                <a:gdLst/>
                <a:ahLst/>
                <a:cxnLst/>
                <a:rect l="l" t="t" r="r" b="b"/>
                <a:pathLst>
                  <a:path w="22966" h="1265" extrusionOk="0">
                    <a:moveTo>
                      <a:pt x="70" y="1"/>
                    </a:moveTo>
                    <a:lnTo>
                      <a:pt x="42" y="181"/>
                    </a:lnTo>
                    <a:lnTo>
                      <a:pt x="29" y="348"/>
                    </a:lnTo>
                    <a:lnTo>
                      <a:pt x="1" y="668"/>
                    </a:lnTo>
                    <a:lnTo>
                      <a:pt x="15" y="918"/>
                    </a:lnTo>
                    <a:lnTo>
                      <a:pt x="29" y="1098"/>
                    </a:lnTo>
                    <a:lnTo>
                      <a:pt x="42" y="1265"/>
                    </a:lnTo>
                    <a:lnTo>
                      <a:pt x="22744" y="1265"/>
                    </a:lnTo>
                    <a:lnTo>
                      <a:pt x="22813" y="959"/>
                    </a:lnTo>
                    <a:lnTo>
                      <a:pt x="22869" y="654"/>
                    </a:lnTo>
                    <a:lnTo>
                      <a:pt x="22924" y="320"/>
                    </a:lnTo>
                    <a:lnTo>
                      <a:pt x="2296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71;p19">
                <a:extLst>
                  <a:ext uri="{FF2B5EF4-FFF2-40B4-BE49-F238E27FC236}">
                    <a16:creationId xmlns:a16="http://schemas.microsoft.com/office/drawing/2014/main" id="{F3F058A8-4A5A-498D-0330-9D8CAFFDDEBB}"/>
                  </a:ext>
                </a:extLst>
              </p:cNvPr>
              <p:cNvSpPr/>
              <p:nvPr/>
            </p:nvSpPr>
            <p:spPr>
              <a:xfrm>
                <a:off x="3812600" y="5282700"/>
                <a:ext cx="575875" cy="194175"/>
              </a:xfrm>
              <a:custGeom>
                <a:avLst/>
                <a:gdLst/>
                <a:ahLst/>
                <a:cxnLst/>
                <a:rect l="l" t="t" r="r" b="b"/>
                <a:pathLst>
                  <a:path w="23035" h="7767" extrusionOk="0">
                    <a:moveTo>
                      <a:pt x="1237" y="1"/>
                    </a:moveTo>
                    <a:lnTo>
                      <a:pt x="1167" y="112"/>
                    </a:lnTo>
                    <a:lnTo>
                      <a:pt x="987" y="459"/>
                    </a:lnTo>
                    <a:lnTo>
                      <a:pt x="875" y="723"/>
                    </a:lnTo>
                    <a:lnTo>
                      <a:pt x="750" y="1029"/>
                    </a:lnTo>
                    <a:lnTo>
                      <a:pt x="611" y="1390"/>
                    </a:lnTo>
                    <a:lnTo>
                      <a:pt x="486" y="1793"/>
                    </a:lnTo>
                    <a:lnTo>
                      <a:pt x="320" y="2418"/>
                    </a:lnTo>
                    <a:lnTo>
                      <a:pt x="278" y="2557"/>
                    </a:lnTo>
                    <a:lnTo>
                      <a:pt x="222" y="2835"/>
                    </a:lnTo>
                    <a:lnTo>
                      <a:pt x="209" y="2918"/>
                    </a:lnTo>
                    <a:lnTo>
                      <a:pt x="209" y="2946"/>
                    </a:lnTo>
                    <a:lnTo>
                      <a:pt x="195" y="2974"/>
                    </a:lnTo>
                    <a:lnTo>
                      <a:pt x="139" y="3335"/>
                    </a:lnTo>
                    <a:lnTo>
                      <a:pt x="84" y="3710"/>
                    </a:lnTo>
                    <a:lnTo>
                      <a:pt x="42" y="4099"/>
                    </a:lnTo>
                    <a:lnTo>
                      <a:pt x="14" y="4502"/>
                    </a:lnTo>
                    <a:lnTo>
                      <a:pt x="0" y="4947"/>
                    </a:lnTo>
                    <a:lnTo>
                      <a:pt x="0" y="5405"/>
                    </a:lnTo>
                    <a:lnTo>
                      <a:pt x="14" y="5864"/>
                    </a:lnTo>
                    <a:lnTo>
                      <a:pt x="56" y="6350"/>
                    </a:lnTo>
                    <a:lnTo>
                      <a:pt x="84" y="6503"/>
                    </a:lnTo>
                    <a:lnTo>
                      <a:pt x="125" y="6822"/>
                    </a:lnTo>
                    <a:lnTo>
                      <a:pt x="167" y="7156"/>
                    </a:lnTo>
                    <a:lnTo>
                      <a:pt x="236" y="7461"/>
                    </a:lnTo>
                    <a:lnTo>
                      <a:pt x="292" y="7767"/>
                    </a:lnTo>
                    <a:lnTo>
                      <a:pt x="22993" y="7767"/>
                    </a:lnTo>
                    <a:lnTo>
                      <a:pt x="23021" y="7600"/>
                    </a:lnTo>
                    <a:lnTo>
                      <a:pt x="23035" y="7420"/>
                    </a:lnTo>
                    <a:lnTo>
                      <a:pt x="23035" y="7170"/>
                    </a:lnTo>
                    <a:lnTo>
                      <a:pt x="23021" y="6850"/>
                    </a:lnTo>
                    <a:lnTo>
                      <a:pt x="22965" y="6503"/>
                    </a:lnTo>
                    <a:lnTo>
                      <a:pt x="22965" y="6419"/>
                    </a:lnTo>
                    <a:lnTo>
                      <a:pt x="22938" y="6350"/>
                    </a:lnTo>
                    <a:lnTo>
                      <a:pt x="22882" y="6100"/>
                    </a:lnTo>
                    <a:lnTo>
                      <a:pt x="22813" y="5850"/>
                    </a:lnTo>
                    <a:lnTo>
                      <a:pt x="22715" y="5586"/>
                    </a:lnTo>
                    <a:lnTo>
                      <a:pt x="22604" y="5322"/>
                    </a:lnTo>
                    <a:lnTo>
                      <a:pt x="22465" y="5058"/>
                    </a:lnTo>
                    <a:lnTo>
                      <a:pt x="22298" y="4794"/>
                    </a:lnTo>
                    <a:lnTo>
                      <a:pt x="22104" y="4530"/>
                    </a:lnTo>
                    <a:lnTo>
                      <a:pt x="21868" y="4280"/>
                    </a:lnTo>
                    <a:lnTo>
                      <a:pt x="21604" y="4030"/>
                    </a:lnTo>
                    <a:lnTo>
                      <a:pt x="21312" y="3794"/>
                    </a:lnTo>
                    <a:lnTo>
                      <a:pt x="21145" y="3682"/>
                    </a:lnTo>
                    <a:lnTo>
                      <a:pt x="20979" y="3571"/>
                    </a:lnTo>
                    <a:lnTo>
                      <a:pt x="20798" y="3460"/>
                    </a:lnTo>
                    <a:lnTo>
                      <a:pt x="20604" y="3363"/>
                    </a:lnTo>
                    <a:lnTo>
                      <a:pt x="20395" y="3266"/>
                    </a:lnTo>
                    <a:lnTo>
                      <a:pt x="20187" y="3168"/>
                    </a:lnTo>
                    <a:lnTo>
                      <a:pt x="19964" y="3085"/>
                    </a:lnTo>
                    <a:lnTo>
                      <a:pt x="19728" y="3002"/>
                    </a:lnTo>
                    <a:lnTo>
                      <a:pt x="19478" y="2932"/>
                    </a:lnTo>
                    <a:lnTo>
                      <a:pt x="19214" y="2863"/>
                    </a:lnTo>
                    <a:lnTo>
                      <a:pt x="18950" y="2793"/>
                    </a:lnTo>
                    <a:lnTo>
                      <a:pt x="18659" y="2738"/>
                    </a:lnTo>
                    <a:lnTo>
                      <a:pt x="18436" y="2696"/>
                    </a:lnTo>
                    <a:lnTo>
                      <a:pt x="18186" y="2668"/>
                    </a:lnTo>
                    <a:lnTo>
                      <a:pt x="18172" y="2668"/>
                    </a:lnTo>
                    <a:lnTo>
                      <a:pt x="17797" y="2613"/>
                    </a:lnTo>
                    <a:lnTo>
                      <a:pt x="17422" y="2585"/>
                    </a:lnTo>
                    <a:lnTo>
                      <a:pt x="17172" y="2571"/>
                    </a:lnTo>
                    <a:lnTo>
                      <a:pt x="16588" y="2515"/>
                    </a:lnTo>
                    <a:lnTo>
                      <a:pt x="16047" y="2460"/>
                    </a:lnTo>
                    <a:lnTo>
                      <a:pt x="15505" y="2390"/>
                    </a:lnTo>
                    <a:lnTo>
                      <a:pt x="15005" y="2321"/>
                    </a:lnTo>
                    <a:lnTo>
                      <a:pt x="14505" y="2238"/>
                    </a:lnTo>
                    <a:lnTo>
                      <a:pt x="14032" y="2140"/>
                    </a:lnTo>
                    <a:lnTo>
                      <a:pt x="13574" y="2057"/>
                    </a:lnTo>
                    <a:lnTo>
                      <a:pt x="13143" y="1960"/>
                    </a:lnTo>
                    <a:lnTo>
                      <a:pt x="12337" y="1751"/>
                    </a:lnTo>
                    <a:lnTo>
                      <a:pt x="11601" y="1543"/>
                    </a:lnTo>
                    <a:lnTo>
                      <a:pt x="10948" y="1321"/>
                    </a:lnTo>
                    <a:lnTo>
                      <a:pt x="10350" y="1098"/>
                    </a:lnTo>
                    <a:lnTo>
                      <a:pt x="9850" y="876"/>
                    </a:lnTo>
                    <a:lnTo>
                      <a:pt x="9406" y="682"/>
                    </a:lnTo>
                    <a:lnTo>
                      <a:pt x="9031" y="487"/>
                    </a:lnTo>
                    <a:lnTo>
                      <a:pt x="8739" y="334"/>
                    </a:lnTo>
                    <a:lnTo>
                      <a:pt x="8503" y="195"/>
                    </a:lnTo>
                    <a:lnTo>
                      <a:pt x="8336" y="84"/>
                    </a:lnTo>
                    <a:lnTo>
                      <a:pt x="8211" y="1"/>
                    </a:lnTo>
                    <a:lnTo>
                      <a:pt x="8044" y="29"/>
                    </a:lnTo>
                    <a:lnTo>
                      <a:pt x="7586" y="98"/>
                    </a:lnTo>
                    <a:lnTo>
                      <a:pt x="6891" y="181"/>
                    </a:lnTo>
                    <a:lnTo>
                      <a:pt x="6460" y="223"/>
                    </a:lnTo>
                    <a:lnTo>
                      <a:pt x="5988" y="265"/>
                    </a:lnTo>
                    <a:lnTo>
                      <a:pt x="5474" y="293"/>
                    </a:lnTo>
                    <a:lnTo>
                      <a:pt x="4918" y="306"/>
                    </a:lnTo>
                    <a:lnTo>
                      <a:pt x="4349" y="320"/>
                    </a:lnTo>
                    <a:lnTo>
                      <a:pt x="3751" y="293"/>
                    </a:lnTo>
                    <a:lnTo>
                      <a:pt x="3126" y="265"/>
                    </a:lnTo>
                    <a:lnTo>
                      <a:pt x="2501" y="195"/>
                    </a:lnTo>
                    <a:lnTo>
                      <a:pt x="1862" y="112"/>
                    </a:lnTo>
                    <a:lnTo>
                      <a:pt x="123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72;p19">
                <a:extLst>
                  <a:ext uri="{FF2B5EF4-FFF2-40B4-BE49-F238E27FC236}">
                    <a16:creationId xmlns:a16="http://schemas.microsoft.com/office/drawing/2014/main" id="{061D134B-37B0-3B20-0AB7-E9737B8C8ADF}"/>
                  </a:ext>
                </a:extLst>
              </p:cNvPr>
              <p:cNvSpPr/>
              <p:nvPr/>
            </p:nvSpPr>
            <p:spPr>
              <a:xfrm>
                <a:off x="4027250" y="5284100"/>
                <a:ext cx="49675" cy="4240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696" extrusionOk="0">
                    <a:moveTo>
                      <a:pt x="1584" y="0"/>
                    </a:moveTo>
                    <a:lnTo>
                      <a:pt x="1501" y="14"/>
                    </a:lnTo>
                    <a:lnTo>
                      <a:pt x="1431" y="42"/>
                    </a:lnTo>
                    <a:lnTo>
                      <a:pt x="1362" y="70"/>
                    </a:lnTo>
                    <a:lnTo>
                      <a:pt x="1306" y="125"/>
                    </a:lnTo>
                    <a:lnTo>
                      <a:pt x="1112" y="264"/>
                    </a:lnTo>
                    <a:lnTo>
                      <a:pt x="653" y="612"/>
                    </a:lnTo>
                    <a:lnTo>
                      <a:pt x="195" y="945"/>
                    </a:lnTo>
                    <a:lnTo>
                      <a:pt x="139" y="987"/>
                    </a:lnTo>
                    <a:lnTo>
                      <a:pt x="83" y="1042"/>
                    </a:lnTo>
                    <a:lnTo>
                      <a:pt x="42" y="1112"/>
                    </a:lnTo>
                    <a:lnTo>
                      <a:pt x="14" y="1181"/>
                    </a:lnTo>
                    <a:lnTo>
                      <a:pt x="0" y="1265"/>
                    </a:lnTo>
                    <a:lnTo>
                      <a:pt x="0" y="1348"/>
                    </a:lnTo>
                    <a:lnTo>
                      <a:pt x="14" y="1431"/>
                    </a:lnTo>
                    <a:lnTo>
                      <a:pt x="56" y="1501"/>
                    </a:lnTo>
                    <a:lnTo>
                      <a:pt x="97" y="1556"/>
                    </a:lnTo>
                    <a:lnTo>
                      <a:pt x="167" y="1612"/>
                    </a:lnTo>
                    <a:lnTo>
                      <a:pt x="222" y="1654"/>
                    </a:lnTo>
                    <a:lnTo>
                      <a:pt x="306" y="1681"/>
                    </a:lnTo>
                    <a:lnTo>
                      <a:pt x="375" y="1695"/>
                    </a:lnTo>
                    <a:lnTo>
                      <a:pt x="459" y="1695"/>
                    </a:lnTo>
                    <a:lnTo>
                      <a:pt x="542" y="1681"/>
                    </a:lnTo>
                    <a:lnTo>
                      <a:pt x="611" y="1640"/>
                    </a:lnTo>
                    <a:lnTo>
                      <a:pt x="1250" y="1181"/>
                    </a:lnTo>
                    <a:lnTo>
                      <a:pt x="1876" y="695"/>
                    </a:lnTo>
                    <a:lnTo>
                      <a:pt x="1931" y="639"/>
                    </a:lnTo>
                    <a:lnTo>
                      <a:pt x="1959" y="570"/>
                    </a:lnTo>
                    <a:lnTo>
                      <a:pt x="1987" y="487"/>
                    </a:lnTo>
                    <a:lnTo>
                      <a:pt x="1987" y="403"/>
                    </a:lnTo>
                    <a:lnTo>
                      <a:pt x="1987" y="334"/>
                    </a:lnTo>
                    <a:lnTo>
                      <a:pt x="1959" y="250"/>
                    </a:lnTo>
                    <a:lnTo>
                      <a:pt x="1917" y="181"/>
                    </a:lnTo>
                    <a:lnTo>
                      <a:pt x="1876" y="125"/>
                    </a:lnTo>
                    <a:lnTo>
                      <a:pt x="1806" y="70"/>
                    </a:lnTo>
                    <a:lnTo>
                      <a:pt x="1737" y="28"/>
                    </a:lnTo>
                    <a:lnTo>
                      <a:pt x="1667" y="14"/>
                    </a:lnTo>
                    <a:lnTo>
                      <a:pt x="158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73;p19">
                <a:extLst>
                  <a:ext uri="{FF2B5EF4-FFF2-40B4-BE49-F238E27FC236}">
                    <a16:creationId xmlns:a16="http://schemas.microsoft.com/office/drawing/2014/main" id="{6F7A84CC-AC91-826B-2701-197C83806017}"/>
                  </a:ext>
                </a:extLst>
              </p:cNvPr>
              <p:cNvSpPr/>
              <p:nvPr/>
            </p:nvSpPr>
            <p:spPr>
              <a:xfrm>
                <a:off x="4065800" y="5302150"/>
                <a:ext cx="51425" cy="48650"/>
              </a:xfrm>
              <a:custGeom>
                <a:avLst/>
                <a:gdLst/>
                <a:ahLst/>
                <a:cxnLst/>
                <a:rect l="l" t="t" r="r" b="b"/>
                <a:pathLst>
                  <a:path w="2057" h="1946" extrusionOk="0">
                    <a:moveTo>
                      <a:pt x="1653" y="1"/>
                    </a:moveTo>
                    <a:lnTo>
                      <a:pt x="1570" y="15"/>
                    </a:lnTo>
                    <a:lnTo>
                      <a:pt x="1501" y="29"/>
                    </a:lnTo>
                    <a:lnTo>
                      <a:pt x="1431" y="70"/>
                    </a:lnTo>
                    <a:lnTo>
                      <a:pt x="1362" y="126"/>
                    </a:lnTo>
                    <a:lnTo>
                      <a:pt x="1139" y="376"/>
                    </a:lnTo>
                    <a:lnTo>
                      <a:pt x="889" y="612"/>
                    </a:lnTo>
                    <a:lnTo>
                      <a:pt x="639" y="848"/>
                    </a:lnTo>
                    <a:lnTo>
                      <a:pt x="375" y="1057"/>
                    </a:lnTo>
                    <a:lnTo>
                      <a:pt x="209" y="1196"/>
                    </a:lnTo>
                    <a:lnTo>
                      <a:pt x="139" y="1237"/>
                    </a:lnTo>
                    <a:lnTo>
                      <a:pt x="84" y="1293"/>
                    </a:lnTo>
                    <a:lnTo>
                      <a:pt x="42" y="1362"/>
                    </a:lnTo>
                    <a:lnTo>
                      <a:pt x="14" y="1432"/>
                    </a:lnTo>
                    <a:lnTo>
                      <a:pt x="0" y="1515"/>
                    </a:lnTo>
                    <a:lnTo>
                      <a:pt x="0" y="1598"/>
                    </a:lnTo>
                    <a:lnTo>
                      <a:pt x="28" y="1682"/>
                    </a:lnTo>
                    <a:lnTo>
                      <a:pt x="56" y="1751"/>
                    </a:lnTo>
                    <a:lnTo>
                      <a:pt x="111" y="1807"/>
                    </a:lnTo>
                    <a:lnTo>
                      <a:pt x="167" y="1862"/>
                    </a:lnTo>
                    <a:lnTo>
                      <a:pt x="236" y="1904"/>
                    </a:lnTo>
                    <a:lnTo>
                      <a:pt x="306" y="1932"/>
                    </a:lnTo>
                    <a:lnTo>
                      <a:pt x="389" y="1946"/>
                    </a:lnTo>
                    <a:lnTo>
                      <a:pt x="459" y="1946"/>
                    </a:lnTo>
                    <a:lnTo>
                      <a:pt x="542" y="1932"/>
                    </a:lnTo>
                    <a:lnTo>
                      <a:pt x="611" y="1890"/>
                    </a:lnTo>
                    <a:lnTo>
                      <a:pt x="973" y="1626"/>
                    </a:lnTo>
                    <a:lnTo>
                      <a:pt x="1306" y="1335"/>
                    </a:lnTo>
                    <a:lnTo>
                      <a:pt x="1640" y="1029"/>
                    </a:lnTo>
                    <a:lnTo>
                      <a:pt x="1945" y="695"/>
                    </a:lnTo>
                    <a:lnTo>
                      <a:pt x="1987" y="640"/>
                    </a:lnTo>
                    <a:lnTo>
                      <a:pt x="2029" y="570"/>
                    </a:lnTo>
                    <a:lnTo>
                      <a:pt x="2042" y="487"/>
                    </a:lnTo>
                    <a:lnTo>
                      <a:pt x="2056" y="404"/>
                    </a:lnTo>
                    <a:lnTo>
                      <a:pt x="2056" y="334"/>
                    </a:lnTo>
                    <a:lnTo>
                      <a:pt x="2029" y="251"/>
                    </a:lnTo>
                    <a:lnTo>
                      <a:pt x="1987" y="181"/>
                    </a:lnTo>
                    <a:lnTo>
                      <a:pt x="1945" y="126"/>
                    </a:lnTo>
                    <a:lnTo>
                      <a:pt x="1876" y="70"/>
                    </a:lnTo>
                    <a:lnTo>
                      <a:pt x="1806" y="42"/>
                    </a:lnTo>
                    <a:lnTo>
                      <a:pt x="1723" y="15"/>
                    </a:lnTo>
                    <a:lnTo>
                      <a:pt x="165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74;p19">
                <a:extLst>
                  <a:ext uri="{FF2B5EF4-FFF2-40B4-BE49-F238E27FC236}">
                    <a16:creationId xmlns:a16="http://schemas.microsoft.com/office/drawing/2014/main" id="{25EC83D3-EA2A-2EEE-6604-A4FEEDDBF248}"/>
                  </a:ext>
                </a:extLst>
              </p:cNvPr>
              <p:cNvSpPr/>
              <p:nvPr/>
            </p:nvSpPr>
            <p:spPr>
              <a:xfrm>
                <a:off x="4110950" y="5315350"/>
                <a:ext cx="43100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1724" h="2002" extrusionOk="0">
                    <a:moveTo>
                      <a:pt x="1320" y="1"/>
                    </a:moveTo>
                    <a:lnTo>
                      <a:pt x="1251" y="15"/>
                    </a:lnTo>
                    <a:lnTo>
                      <a:pt x="1167" y="28"/>
                    </a:lnTo>
                    <a:lnTo>
                      <a:pt x="1098" y="70"/>
                    </a:lnTo>
                    <a:lnTo>
                      <a:pt x="1042" y="126"/>
                    </a:lnTo>
                    <a:lnTo>
                      <a:pt x="111" y="1307"/>
                    </a:lnTo>
                    <a:lnTo>
                      <a:pt x="70" y="1376"/>
                    </a:lnTo>
                    <a:lnTo>
                      <a:pt x="28" y="1432"/>
                    </a:lnTo>
                    <a:lnTo>
                      <a:pt x="0" y="1515"/>
                    </a:lnTo>
                    <a:lnTo>
                      <a:pt x="0" y="1585"/>
                    </a:lnTo>
                    <a:lnTo>
                      <a:pt x="0" y="1668"/>
                    </a:lnTo>
                    <a:lnTo>
                      <a:pt x="28" y="1751"/>
                    </a:lnTo>
                    <a:lnTo>
                      <a:pt x="70" y="1821"/>
                    </a:lnTo>
                    <a:lnTo>
                      <a:pt x="111" y="1876"/>
                    </a:lnTo>
                    <a:lnTo>
                      <a:pt x="181" y="1932"/>
                    </a:lnTo>
                    <a:lnTo>
                      <a:pt x="250" y="1960"/>
                    </a:lnTo>
                    <a:lnTo>
                      <a:pt x="320" y="1987"/>
                    </a:lnTo>
                    <a:lnTo>
                      <a:pt x="403" y="2001"/>
                    </a:lnTo>
                    <a:lnTo>
                      <a:pt x="487" y="1987"/>
                    </a:lnTo>
                    <a:lnTo>
                      <a:pt x="556" y="1960"/>
                    </a:lnTo>
                    <a:lnTo>
                      <a:pt x="625" y="1932"/>
                    </a:lnTo>
                    <a:lnTo>
                      <a:pt x="695" y="1876"/>
                    </a:lnTo>
                    <a:lnTo>
                      <a:pt x="1612" y="695"/>
                    </a:lnTo>
                    <a:lnTo>
                      <a:pt x="1654" y="626"/>
                    </a:lnTo>
                    <a:lnTo>
                      <a:pt x="1695" y="556"/>
                    </a:lnTo>
                    <a:lnTo>
                      <a:pt x="1723" y="487"/>
                    </a:lnTo>
                    <a:lnTo>
                      <a:pt x="1723" y="404"/>
                    </a:lnTo>
                    <a:lnTo>
                      <a:pt x="1723" y="334"/>
                    </a:lnTo>
                    <a:lnTo>
                      <a:pt x="1695" y="251"/>
                    </a:lnTo>
                    <a:lnTo>
                      <a:pt x="1667" y="181"/>
                    </a:lnTo>
                    <a:lnTo>
                      <a:pt x="1612" y="126"/>
                    </a:lnTo>
                    <a:lnTo>
                      <a:pt x="1542" y="70"/>
                    </a:lnTo>
                    <a:lnTo>
                      <a:pt x="1473" y="28"/>
                    </a:lnTo>
                    <a:lnTo>
                      <a:pt x="1403" y="15"/>
                    </a:lnTo>
                    <a:lnTo>
                      <a:pt x="132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75;p19">
                <a:extLst>
                  <a:ext uri="{FF2B5EF4-FFF2-40B4-BE49-F238E27FC236}">
                    <a16:creationId xmlns:a16="http://schemas.microsoft.com/office/drawing/2014/main" id="{B1E0F7F5-0076-A492-7088-304F590E7B32}"/>
                  </a:ext>
                </a:extLst>
              </p:cNvPr>
              <p:cNvSpPr/>
              <p:nvPr/>
            </p:nvSpPr>
            <p:spPr>
              <a:xfrm>
                <a:off x="4161650" y="5326475"/>
                <a:ext cx="35450" cy="46550"/>
              </a:xfrm>
              <a:custGeom>
                <a:avLst/>
                <a:gdLst/>
                <a:ahLst/>
                <a:cxnLst/>
                <a:rect l="l" t="t" r="r" b="b"/>
                <a:pathLst>
                  <a:path w="1418" h="1862" extrusionOk="0">
                    <a:moveTo>
                      <a:pt x="987" y="0"/>
                    </a:moveTo>
                    <a:lnTo>
                      <a:pt x="918" y="14"/>
                    </a:lnTo>
                    <a:lnTo>
                      <a:pt x="834" y="42"/>
                    </a:lnTo>
                    <a:lnTo>
                      <a:pt x="779" y="84"/>
                    </a:lnTo>
                    <a:lnTo>
                      <a:pt x="709" y="139"/>
                    </a:lnTo>
                    <a:lnTo>
                      <a:pt x="668" y="209"/>
                    </a:lnTo>
                    <a:lnTo>
                      <a:pt x="56" y="1251"/>
                    </a:lnTo>
                    <a:lnTo>
                      <a:pt x="15" y="1334"/>
                    </a:lnTo>
                    <a:lnTo>
                      <a:pt x="1" y="1403"/>
                    </a:lnTo>
                    <a:lnTo>
                      <a:pt x="1" y="1487"/>
                    </a:lnTo>
                    <a:lnTo>
                      <a:pt x="15" y="1570"/>
                    </a:lnTo>
                    <a:lnTo>
                      <a:pt x="42" y="1640"/>
                    </a:lnTo>
                    <a:lnTo>
                      <a:pt x="70" y="1709"/>
                    </a:lnTo>
                    <a:lnTo>
                      <a:pt x="126" y="1765"/>
                    </a:lnTo>
                    <a:lnTo>
                      <a:pt x="195" y="1806"/>
                    </a:lnTo>
                    <a:lnTo>
                      <a:pt x="265" y="1848"/>
                    </a:lnTo>
                    <a:lnTo>
                      <a:pt x="348" y="1862"/>
                    </a:lnTo>
                    <a:lnTo>
                      <a:pt x="431" y="1862"/>
                    </a:lnTo>
                    <a:lnTo>
                      <a:pt x="501" y="1848"/>
                    </a:lnTo>
                    <a:lnTo>
                      <a:pt x="570" y="1820"/>
                    </a:lnTo>
                    <a:lnTo>
                      <a:pt x="640" y="1779"/>
                    </a:lnTo>
                    <a:lnTo>
                      <a:pt x="709" y="1737"/>
                    </a:lnTo>
                    <a:lnTo>
                      <a:pt x="751" y="1667"/>
                    </a:lnTo>
                    <a:lnTo>
                      <a:pt x="1362" y="612"/>
                    </a:lnTo>
                    <a:lnTo>
                      <a:pt x="1404" y="542"/>
                    </a:lnTo>
                    <a:lnTo>
                      <a:pt x="1418" y="459"/>
                    </a:lnTo>
                    <a:lnTo>
                      <a:pt x="1418" y="389"/>
                    </a:lnTo>
                    <a:lnTo>
                      <a:pt x="1404" y="306"/>
                    </a:lnTo>
                    <a:lnTo>
                      <a:pt x="1376" y="236"/>
                    </a:lnTo>
                    <a:lnTo>
                      <a:pt x="1334" y="167"/>
                    </a:lnTo>
                    <a:lnTo>
                      <a:pt x="1293" y="98"/>
                    </a:lnTo>
                    <a:lnTo>
                      <a:pt x="1223" y="56"/>
                    </a:lnTo>
                    <a:lnTo>
                      <a:pt x="1140" y="28"/>
                    </a:lnTo>
                    <a:lnTo>
                      <a:pt x="1070" y="14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76;p19">
                <a:extLst>
                  <a:ext uri="{FF2B5EF4-FFF2-40B4-BE49-F238E27FC236}">
                    <a16:creationId xmlns:a16="http://schemas.microsoft.com/office/drawing/2014/main" id="{2AFF93F9-97BF-2B1E-71F0-6D51E4E30810}"/>
                  </a:ext>
                </a:extLst>
              </p:cNvPr>
              <p:cNvSpPr/>
              <p:nvPr/>
            </p:nvSpPr>
            <p:spPr>
              <a:xfrm>
                <a:off x="3814675" y="5445250"/>
                <a:ext cx="573800" cy="31625"/>
              </a:xfrm>
              <a:custGeom>
                <a:avLst/>
                <a:gdLst/>
                <a:ahLst/>
                <a:cxnLst/>
                <a:rect l="l" t="t" r="r" b="b"/>
                <a:pathLst>
                  <a:path w="22952" h="1265" extrusionOk="0">
                    <a:moveTo>
                      <a:pt x="1" y="1"/>
                    </a:moveTo>
                    <a:lnTo>
                      <a:pt x="42" y="320"/>
                    </a:lnTo>
                    <a:lnTo>
                      <a:pt x="98" y="654"/>
                    </a:lnTo>
                    <a:lnTo>
                      <a:pt x="153" y="959"/>
                    </a:lnTo>
                    <a:lnTo>
                      <a:pt x="209" y="1265"/>
                    </a:lnTo>
                    <a:lnTo>
                      <a:pt x="22910" y="1265"/>
                    </a:lnTo>
                    <a:lnTo>
                      <a:pt x="22938" y="1098"/>
                    </a:lnTo>
                    <a:lnTo>
                      <a:pt x="22952" y="918"/>
                    </a:lnTo>
                    <a:lnTo>
                      <a:pt x="22952" y="668"/>
                    </a:lnTo>
                    <a:lnTo>
                      <a:pt x="22938" y="348"/>
                    </a:lnTo>
                    <a:lnTo>
                      <a:pt x="22910" y="181"/>
                    </a:lnTo>
                    <a:lnTo>
                      <a:pt x="2288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77;p19">
                <a:extLst>
                  <a:ext uri="{FF2B5EF4-FFF2-40B4-BE49-F238E27FC236}">
                    <a16:creationId xmlns:a16="http://schemas.microsoft.com/office/drawing/2014/main" id="{1224C7EE-5570-5E2B-1F59-8DEA2FB8941C}"/>
                  </a:ext>
                </a:extLst>
              </p:cNvPr>
              <p:cNvSpPr/>
              <p:nvPr/>
            </p:nvSpPr>
            <p:spPr>
              <a:xfrm>
                <a:off x="3238475" y="3090375"/>
                <a:ext cx="466125" cy="2208325"/>
              </a:xfrm>
              <a:custGeom>
                <a:avLst/>
                <a:gdLst/>
                <a:ahLst/>
                <a:cxnLst/>
                <a:rect l="l" t="t" r="r" b="b"/>
                <a:pathLst>
                  <a:path w="18645" h="88333" extrusionOk="0">
                    <a:moveTo>
                      <a:pt x="2153" y="0"/>
                    </a:moveTo>
                    <a:lnTo>
                      <a:pt x="1987" y="2765"/>
                    </a:lnTo>
                    <a:lnTo>
                      <a:pt x="1792" y="5599"/>
                    </a:lnTo>
                    <a:lnTo>
                      <a:pt x="1375" y="11448"/>
                    </a:lnTo>
                    <a:lnTo>
                      <a:pt x="959" y="17408"/>
                    </a:lnTo>
                    <a:lnTo>
                      <a:pt x="764" y="20382"/>
                    </a:lnTo>
                    <a:lnTo>
                      <a:pt x="570" y="23341"/>
                    </a:lnTo>
                    <a:lnTo>
                      <a:pt x="403" y="26258"/>
                    </a:lnTo>
                    <a:lnTo>
                      <a:pt x="264" y="29106"/>
                    </a:lnTo>
                    <a:lnTo>
                      <a:pt x="139" y="31899"/>
                    </a:lnTo>
                    <a:lnTo>
                      <a:pt x="56" y="34580"/>
                    </a:lnTo>
                    <a:lnTo>
                      <a:pt x="28" y="35886"/>
                    </a:lnTo>
                    <a:lnTo>
                      <a:pt x="0" y="37164"/>
                    </a:lnTo>
                    <a:lnTo>
                      <a:pt x="0" y="38415"/>
                    </a:lnTo>
                    <a:lnTo>
                      <a:pt x="0" y="39624"/>
                    </a:lnTo>
                    <a:lnTo>
                      <a:pt x="14" y="40791"/>
                    </a:lnTo>
                    <a:lnTo>
                      <a:pt x="42" y="41930"/>
                    </a:lnTo>
                    <a:lnTo>
                      <a:pt x="83" y="43027"/>
                    </a:lnTo>
                    <a:lnTo>
                      <a:pt x="125" y="44083"/>
                    </a:lnTo>
                    <a:lnTo>
                      <a:pt x="208" y="45181"/>
                    </a:lnTo>
                    <a:lnTo>
                      <a:pt x="306" y="46389"/>
                    </a:lnTo>
                    <a:lnTo>
                      <a:pt x="445" y="47709"/>
                    </a:lnTo>
                    <a:lnTo>
                      <a:pt x="611" y="49113"/>
                    </a:lnTo>
                    <a:lnTo>
                      <a:pt x="792" y="50613"/>
                    </a:lnTo>
                    <a:lnTo>
                      <a:pt x="1000" y="52197"/>
                    </a:lnTo>
                    <a:lnTo>
                      <a:pt x="1223" y="53836"/>
                    </a:lnTo>
                    <a:lnTo>
                      <a:pt x="1473" y="55545"/>
                    </a:lnTo>
                    <a:lnTo>
                      <a:pt x="2001" y="59074"/>
                    </a:lnTo>
                    <a:lnTo>
                      <a:pt x="2570" y="62714"/>
                    </a:lnTo>
                    <a:lnTo>
                      <a:pt x="3168" y="66396"/>
                    </a:lnTo>
                    <a:lnTo>
                      <a:pt x="3779" y="70008"/>
                    </a:lnTo>
                    <a:lnTo>
                      <a:pt x="4390" y="73509"/>
                    </a:lnTo>
                    <a:lnTo>
                      <a:pt x="4960" y="76788"/>
                    </a:lnTo>
                    <a:lnTo>
                      <a:pt x="5974" y="82414"/>
                    </a:lnTo>
                    <a:lnTo>
                      <a:pt x="6696" y="86263"/>
                    </a:lnTo>
                    <a:lnTo>
                      <a:pt x="6960" y="87680"/>
                    </a:lnTo>
                    <a:lnTo>
                      <a:pt x="7211" y="87819"/>
                    </a:lnTo>
                    <a:lnTo>
                      <a:pt x="7475" y="87930"/>
                    </a:lnTo>
                    <a:lnTo>
                      <a:pt x="7752" y="88027"/>
                    </a:lnTo>
                    <a:lnTo>
                      <a:pt x="8030" y="88097"/>
                    </a:lnTo>
                    <a:lnTo>
                      <a:pt x="8308" y="88166"/>
                    </a:lnTo>
                    <a:lnTo>
                      <a:pt x="8600" y="88222"/>
                    </a:lnTo>
                    <a:lnTo>
                      <a:pt x="8892" y="88263"/>
                    </a:lnTo>
                    <a:lnTo>
                      <a:pt x="9183" y="88305"/>
                    </a:lnTo>
                    <a:lnTo>
                      <a:pt x="9475" y="88319"/>
                    </a:lnTo>
                    <a:lnTo>
                      <a:pt x="9767" y="88333"/>
                    </a:lnTo>
                    <a:lnTo>
                      <a:pt x="10059" y="88333"/>
                    </a:lnTo>
                    <a:lnTo>
                      <a:pt x="10336" y="88319"/>
                    </a:lnTo>
                    <a:lnTo>
                      <a:pt x="10906" y="88291"/>
                    </a:lnTo>
                    <a:lnTo>
                      <a:pt x="11448" y="88236"/>
                    </a:lnTo>
                    <a:lnTo>
                      <a:pt x="11962" y="88152"/>
                    </a:lnTo>
                    <a:lnTo>
                      <a:pt x="12434" y="88069"/>
                    </a:lnTo>
                    <a:lnTo>
                      <a:pt x="12851" y="87972"/>
                    </a:lnTo>
                    <a:lnTo>
                      <a:pt x="13212" y="87888"/>
                    </a:lnTo>
                    <a:lnTo>
                      <a:pt x="13740" y="87749"/>
                    </a:lnTo>
                    <a:lnTo>
                      <a:pt x="13935" y="87680"/>
                    </a:lnTo>
                    <a:lnTo>
                      <a:pt x="13907" y="85124"/>
                    </a:lnTo>
                    <a:lnTo>
                      <a:pt x="13851" y="82442"/>
                    </a:lnTo>
                    <a:lnTo>
                      <a:pt x="13782" y="79650"/>
                    </a:lnTo>
                    <a:lnTo>
                      <a:pt x="13685" y="76788"/>
                    </a:lnTo>
                    <a:lnTo>
                      <a:pt x="13490" y="70883"/>
                    </a:lnTo>
                    <a:lnTo>
                      <a:pt x="13282" y="64923"/>
                    </a:lnTo>
                    <a:lnTo>
                      <a:pt x="13185" y="61978"/>
                    </a:lnTo>
                    <a:lnTo>
                      <a:pt x="13101" y="59074"/>
                    </a:lnTo>
                    <a:lnTo>
                      <a:pt x="13018" y="56240"/>
                    </a:lnTo>
                    <a:lnTo>
                      <a:pt x="12976" y="53503"/>
                    </a:lnTo>
                    <a:lnTo>
                      <a:pt x="12934" y="50877"/>
                    </a:lnTo>
                    <a:lnTo>
                      <a:pt x="12934" y="48390"/>
                    </a:lnTo>
                    <a:lnTo>
                      <a:pt x="12948" y="47209"/>
                    </a:lnTo>
                    <a:lnTo>
                      <a:pt x="12962" y="46056"/>
                    </a:lnTo>
                    <a:lnTo>
                      <a:pt x="12990" y="44958"/>
                    </a:lnTo>
                    <a:lnTo>
                      <a:pt x="13032" y="43917"/>
                    </a:lnTo>
                    <a:lnTo>
                      <a:pt x="13087" y="42819"/>
                    </a:lnTo>
                    <a:lnTo>
                      <a:pt x="13171" y="41596"/>
                    </a:lnTo>
                    <a:lnTo>
                      <a:pt x="13268" y="40277"/>
                    </a:lnTo>
                    <a:lnTo>
                      <a:pt x="13393" y="38846"/>
                    </a:lnTo>
                    <a:lnTo>
                      <a:pt x="13546" y="37345"/>
                    </a:lnTo>
                    <a:lnTo>
                      <a:pt x="13712" y="35747"/>
                    </a:lnTo>
                    <a:lnTo>
                      <a:pt x="13893" y="34094"/>
                    </a:lnTo>
                    <a:lnTo>
                      <a:pt x="14101" y="32385"/>
                    </a:lnTo>
                    <a:lnTo>
                      <a:pt x="14532" y="28829"/>
                    </a:lnTo>
                    <a:lnTo>
                      <a:pt x="15005" y="25161"/>
                    </a:lnTo>
                    <a:lnTo>
                      <a:pt x="15505" y="21465"/>
                    </a:lnTo>
                    <a:lnTo>
                      <a:pt x="16005" y="17811"/>
                    </a:lnTo>
                    <a:lnTo>
                      <a:pt x="16505" y="14296"/>
                    </a:lnTo>
                    <a:lnTo>
                      <a:pt x="16991" y="10976"/>
                    </a:lnTo>
                    <a:lnTo>
                      <a:pt x="17839" y="5308"/>
                    </a:lnTo>
                    <a:lnTo>
                      <a:pt x="18422" y="1431"/>
                    </a:lnTo>
                    <a:lnTo>
                      <a:pt x="18644" y="0"/>
                    </a:lnTo>
                    <a:close/>
                  </a:path>
                </a:pathLst>
              </a:custGeom>
              <a:solidFill>
                <a:srgbClr val="8A49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78;p19">
                <a:extLst>
                  <a:ext uri="{FF2B5EF4-FFF2-40B4-BE49-F238E27FC236}">
                    <a16:creationId xmlns:a16="http://schemas.microsoft.com/office/drawing/2014/main" id="{1925716B-AD1C-8BA1-7BD8-614EEE7F5758}"/>
                  </a:ext>
                </a:extLst>
              </p:cNvPr>
              <p:cNvSpPr/>
              <p:nvPr/>
            </p:nvSpPr>
            <p:spPr>
              <a:xfrm>
                <a:off x="3675750" y="3090375"/>
                <a:ext cx="432100" cy="2199650"/>
              </a:xfrm>
              <a:custGeom>
                <a:avLst/>
                <a:gdLst/>
                <a:ahLst/>
                <a:cxnLst/>
                <a:rect l="l" t="t" r="r" b="b"/>
                <a:pathLst>
                  <a:path w="17284" h="87986" extrusionOk="0">
                    <a:moveTo>
                      <a:pt x="0" y="0"/>
                    </a:moveTo>
                    <a:lnTo>
                      <a:pt x="348" y="2723"/>
                    </a:lnTo>
                    <a:lnTo>
                      <a:pt x="681" y="5613"/>
                    </a:lnTo>
                    <a:lnTo>
                      <a:pt x="1028" y="8656"/>
                    </a:lnTo>
                    <a:lnTo>
                      <a:pt x="1348" y="11823"/>
                    </a:lnTo>
                    <a:lnTo>
                      <a:pt x="1681" y="15130"/>
                    </a:lnTo>
                    <a:lnTo>
                      <a:pt x="2001" y="18520"/>
                    </a:lnTo>
                    <a:lnTo>
                      <a:pt x="2307" y="21993"/>
                    </a:lnTo>
                    <a:lnTo>
                      <a:pt x="2612" y="25550"/>
                    </a:lnTo>
                    <a:lnTo>
                      <a:pt x="2918" y="29148"/>
                    </a:lnTo>
                    <a:lnTo>
                      <a:pt x="3196" y="32774"/>
                    </a:lnTo>
                    <a:lnTo>
                      <a:pt x="3488" y="36428"/>
                    </a:lnTo>
                    <a:lnTo>
                      <a:pt x="3751" y="40082"/>
                    </a:lnTo>
                    <a:lnTo>
                      <a:pt x="4266" y="47320"/>
                    </a:lnTo>
                    <a:lnTo>
                      <a:pt x="4752" y="54378"/>
                    </a:lnTo>
                    <a:lnTo>
                      <a:pt x="5182" y="61088"/>
                    </a:lnTo>
                    <a:lnTo>
                      <a:pt x="5571" y="67340"/>
                    </a:lnTo>
                    <a:lnTo>
                      <a:pt x="5905" y="73009"/>
                    </a:lnTo>
                    <a:lnTo>
                      <a:pt x="6183" y="77927"/>
                    </a:lnTo>
                    <a:lnTo>
                      <a:pt x="6572" y="85068"/>
                    </a:lnTo>
                    <a:lnTo>
                      <a:pt x="6711" y="87680"/>
                    </a:lnTo>
                    <a:lnTo>
                      <a:pt x="7447" y="87805"/>
                    </a:lnTo>
                    <a:lnTo>
                      <a:pt x="8156" y="87888"/>
                    </a:lnTo>
                    <a:lnTo>
                      <a:pt x="8836" y="87944"/>
                    </a:lnTo>
                    <a:lnTo>
                      <a:pt x="9489" y="87972"/>
                    </a:lnTo>
                    <a:lnTo>
                      <a:pt x="10101" y="87986"/>
                    </a:lnTo>
                    <a:lnTo>
                      <a:pt x="10684" y="87986"/>
                    </a:lnTo>
                    <a:lnTo>
                      <a:pt x="11212" y="87972"/>
                    </a:lnTo>
                    <a:lnTo>
                      <a:pt x="11698" y="87944"/>
                    </a:lnTo>
                    <a:lnTo>
                      <a:pt x="12143" y="87902"/>
                    </a:lnTo>
                    <a:lnTo>
                      <a:pt x="12532" y="87860"/>
                    </a:lnTo>
                    <a:lnTo>
                      <a:pt x="13157" y="87777"/>
                    </a:lnTo>
                    <a:lnTo>
                      <a:pt x="13546" y="87708"/>
                    </a:lnTo>
                    <a:lnTo>
                      <a:pt x="13685" y="87680"/>
                    </a:lnTo>
                    <a:lnTo>
                      <a:pt x="14130" y="83234"/>
                    </a:lnTo>
                    <a:lnTo>
                      <a:pt x="14532" y="78844"/>
                    </a:lnTo>
                    <a:lnTo>
                      <a:pt x="14908" y="74495"/>
                    </a:lnTo>
                    <a:lnTo>
                      <a:pt x="15255" y="70230"/>
                    </a:lnTo>
                    <a:lnTo>
                      <a:pt x="15561" y="66020"/>
                    </a:lnTo>
                    <a:lnTo>
                      <a:pt x="15838" y="61880"/>
                    </a:lnTo>
                    <a:lnTo>
                      <a:pt x="16088" y="57824"/>
                    </a:lnTo>
                    <a:lnTo>
                      <a:pt x="16297" y="53864"/>
                    </a:lnTo>
                    <a:lnTo>
                      <a:pt x="16491" y="49988"/>
                    </a:lnTo>
                    <a:lnTo>
                      <a:pt x="16658" y="46209"/>
                    </a:lnTo>
                    <a:lnTo>
                      <a:pt x="16811" y="42541"/>
                    </a:lnTo>
                    <a:lnTo>
                      <a:pt x="16922" y="38984"/>
                    </a:lnTo>
                    <a:lnTo>
                      <a:pt x="17033" y="35539"/>
                    </a:lnTo>
                    <a:lnTo>
                      <a:pt x="17103" y="32219"/>
                    </a:lnTo>
                    <a:lnTo>
                      <a:pt x="17172" y="29023"/>
                    </a:lnTo>
                    <a:lnTo>
                      <a:pt x="17228" y="25953"/>
                    </a:lnTo>
                    <a:lnTo>
                      <a:pt x="17255" y="23035"/>
                    </a:lnTo>
                    <a:lnTo>
                      <a:pt x="17269" y="20257"/>
                    </a:lnTo>
                    <a:lnTo>
                      <a:pt x="17283" y="17631"/>
                    </a:lnTo>
                    <a:lnTo>
                      <a:pt x="17283" y="15172"/>
                    </a:lnTo>
                    <a:lnTo>
                      <a:pt x="17269" y="12865"/>
                    </a:lnTo>
                    <a:lnTo>
                      <a:pt x="17255" y="10726"/>
                    </a:lnTo>
                    <a:lnTo>
                      <a:pt x="17214" y="6989"/>
                    </a:lnTo>
                    <a:lnTo>
                      <a:pt x="17144" y="4002"/>
                    </a:lnTo>
                    <a:lnTo>
                      <a:pt x="17089" y="1806"/>
                    </a:lnTo>
                    <a:lnTo>
                      <a:pt x="17033" y="0"/>
                    </a:lnTo>
                    <a:close/>
                  </a:path>
                </a:pathLst>
              </a:custGeom>
              <a:solidFill>
                <a:srgbClr val="8A49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79;p19">
                <a:extLst>
                  <a:ext uri="{FF2B5EF4-FFF2-40B4-BE49-F238E27FC236}">
                    <a16:creationId xmlns:a16="http://schemas.microsoft.com/office/drawing/2014/main" id="{3D4B007F-B983-A11F-2201-769080DAC79F}"/>
                  </a:ext>
                </a:extLst>
              </p:cNvPr>
              <p:cNvSpPr/>
              <p:nvPr/>
            </p:nvSpPr>
            <p:spPr>
              <a:xfrm>
                <a:off x="3211725" y="3136575"/>
                <a:ext cx="927375" cy="2086775"/>
              </a:xfrm>
              <a:custGeom>
                <a:avLst/>
                <a:gdLst/>
                <a:ahLst/>
                <a:cxnLst/>
                <a:rect l="l" t="t" r="r" b="b"/>
                <a:pathLst>
                  <a:path w="37095" h="83471" extrusionOk="0">
                    <a:moveTo>
                      <a:pt x="2640" y="0"/>
                    </a:moveTo>
                    <a:lnTo>
                      <a:pt x="2515" y="1278"/>
                    </a:lnTo>
                    <a:lnTo>
                      <a:pt x="2195" y="4738"/>
                    </a:lnTo>
                    <a:lnTo>
                      <a:pt x="1723" y="9836"/>
                    </a:lnTo>
                    <a:lnTo>
                      <a:pt x="1473" y="12810"/>
                    </a:lnTo>
                    <a:lnTo>
                      <a:pt x="1209" y="15991"/>
                    </a:lnTo>
                    <a:lnTo>
                      <a:pt x="959" y="19298"/>
                    </a:lnTo>
                    <a:lnTo>
                      <a:pt x="709" y="22660"/>
                    </a:lnTo>
                    <a:lnTo>
                      <a:pt x="487" y="26022"/>
                    </a:lnTo>
                    <a:lnTo>
                      <a:pt x="292" y="29287"/>
                    </a:lnTo>
                    <a:lnTo>
                      <a:pt x="209" y="30871"/>
                    </a:lnTo>
                    <a:lnTo>
                      <a:pt x="139" y="32413"/>
                    </a:lnTo>
                    <a:lnTo>
                      <a:pt x="84" y="33885"/>
                    </a:lnTo>
                    <a:lnTo>
                      <a:pt x="42" y="35303"/>
                    </a:lnTo>
                    <a:lnTo>
                      <a:pt x="14" y="36650"/>
                    </a:lnTo>
                    <a:lnTo>
                      <a:pt x="0" y="37914"/>
                    </a:lnTo>
                    <a:lnTo>
                      <a:pt x="0" y="39095"/>
                    </a:lnTo>
                    <a:lnTo>
                      <a:pt x="28" y="40165"/>
                    </a:lnTo>
                    <a:lnTo>
                      <a:pt x="56" y="41068"/>
                    </a:lnTo>
                    <a:lnTo>
                      <a:pt x="111" y="42055"/>
                    </a:lnTo>
                    <a:lnTo>
                      <a:pt x="181" y="43124"/>
                    </a:lnTo>
                    <a:lnTo>
                      <a:pt x="264" y="44264"/>
                    </a:lnTo>
                    <a:lnTo>
                      <a:pt x="362" y="45472"/>
                    </a:lnTo>
                    <a:lnTo>
                      <a:pt x="473" y="46723"/>
                    </a:lnTo>
                    <a:lnTo>
                      <a:pt x="723" y="49404"/>
                    </a:lnTo>
                    <a:lnTo>
                      <a:pt x="1028" y="52252"/>
                    </a:lnTo>
                    <a:lnTo>
                      <a:pt x="1362" y="55211"/>
                    </a:lnTo>
                    <a:lnTo>
                      <a:pt x="1723" y="58254"/>
                    </a:lnTo>
                    <a:lnTo>
                      <a:pt x="2098" y="61310"/>
                    </a:lnTo>
                    <a:lnTo>
                      <a:pt x="2487" y="64353"/>
                    </a:lnTo>
                    <a:lnTo>
                      <a:pt x="2862" y="67326"/>
                    </a:lnTo>
                    <a:lnTo>
                      <a:pt x="3612" y="72883"/>
                    </a:lnTo>
                    <a:lnTo>
                      <a:pt x="4265" y="77593"/>
                    </a:lnTo>
                    <a:lnTo>
                      <a:pt x="4766" y="81094"/>
                    </a:lnTo>
                    <a:lnTo>
                      <a:pt x="4821" y="81567"/>
                    </a:lnTo>
                    <a:lnTo>
                      <a:pt x="5071" y="83262"/>
                    </a:lnTo>
                    <a:lnTo>
                      <a:pt x="6002" y="83331"/>
                    </a:lnTo>
                    <a:lnTo>
                      <a:pt x="7030" y="83387"/>
                    </a:lnTo>
                    <a:lnTo>
                      <a:pt x="8336" y="83428"/>
                    </a:lnTo>
                    <a:lnTo>
                      <a:pt x="9850" y="83470"/>
                    </a:lnTo>
                    <a:lnTo>
                      <a:pt x="10656" y="83470"/>
                    </a:lnTo>
                    <a:lnTo>
                      <a:pt x="11476" y="83456"/>
                    </a:lnTo>
                    <a:lnTo>
                      <a:pt x="12310" y="83442"/>
                    </a:lnTo>
                    <a:lnTo>
                      <a:pt x="13143" y="83414"/>
                    </a:lnTo>
                    <a:lnTo>
                      <a:pt x="13977" y="83359"/>
                    </a:lnTo>
                    <a:lnTo>
                      <a:pt x="14782" y="83289"/>
                    </a:lnTo>
                    <a:lnTo>
                      <a:pt x="15227" y="83248"/>
                    </a:lnTo>
                    <a:lnTo>
                      <a:pt x="15963" y="83150"/>
                    </a:lnTo>
                    <a:lnTo>
                      <a:pt x="16658" y="83025"/>
                    </a:lnTo>
                    <a:lnTo>
                      <a:pt x="16561" y="81080"/>
                    </a:lnTo>
                    <a:lnTo>
                      <a:pt x="16533" y="80622"/>
                    </a:lnTo>
                    <a:lnTo>
                      <a:pt x="16033" y="71258"/>
                    </a:lnTo>
                    <a:lnTo>
                      <a:pt x="15699" y="65145"/>
                    </a:lnTo>
                    <a:lnTo>
                      <a:pt x="15380" y="58810"/>
                    </a:lnTo>
                    <a:lnTo>
                      <a:pt x="15088" y="52808"/>
                    </a:lnTo>
                    <a:lnTo>
                      <a:pt x="14866" y="47667"/>
                    </a:lnTo>
                    <a:lnTo>
                      <a:pt x="14782" y="45583"/>
                    </a:lnTo>
                    <a:lnTo>
                      <a:pt x="14741" y="43930"/>
                    </a:lnTo>
                    <a:lnTo>
                      <a:pt x="14713" y="42763"/>
                    </a:lnTo>
                    <a:lnTo>
                      <a:pt x="14727" y="42388"/>
                    </a:lnTo>
                    <a:lnTo>
                      <a:pt x="14741" y="42152"/>
                    </a:lnTo>
                    <a:lnTo>
                      <a:pt x="19117" y="6974"/>
                    </a:lnTo>
                    <a:lnTo>
                      <a:pt x="19798" y="16283"/>
                    </a:lnTo>
                    <a:lnTo>
                      <a:pt x="20492" y="26133"/>
                    </a:lnTo>
                    <a:lnTo>
                      <a:pt x="21312" y="37887"/>
                    </a:lnTo>
                    <a:lnTo>
                      <a:pt x="22160" y="50349"/>
                    </a:lnTo>
                    <a:lnTo>
                      <a:pt x="22576" y="56476"/>
                    </a:lnTo>
                    <a:lnTo>
                      <a:pt x="22952" y="62339"/>
                    </a:lnTo>
                    <a:lnTo>
                      <a:pt x="23285" y="67799"/>
                    </a:lnTo>
                    <a:lnTo>
                      <a:pt x="23577" y="72703"/>
                    </a:lnTo>
                    <a:lnTo>
                      <a:pt x="23799" y="76885"/>
                    </a:lnTo>
                    <a:lnTo>
                      <a:pt x="23896" y="78677"/>
                    </a:lnTo>
                    <a:lnTo>
                      <a:pt x="23966" y="80233"/>
                    </a:lnTo>
                    <a:lnTo>
                      <a:pt x="23980" y="80678"/>
                    </a:lnTo>
                    <a:lnTo>
                      <a:pt x="24021" y="81845"/>
                    </a:lnTo>
                    <a:lnTo>
                      <a:pt x="24035" y="82761"/>
                    </a:lnTo>
                    <a:lnTo>
                      <a:pt x="24827" y="82845"/>
                    </a:lnTo>
                    <a:lnTo>
                      <a:pt x="25702" y="82942"/>
                    </a:lnTo>
                    <a:lnTo>
                      <a:pt x="26814" y="83039"/>
                    </a:lnTo>
                    <a:lnTo>
                      <a:pt x="28078" y="83123"/>
                    </a:lnTo>
                    <a:lnTo>
                      <a:pt x="28745" y="83150"/>
                    </a:lnTo>
                    <a:lnTo>
                      <a:pt x="29426" y="83178"/>
                    </a:lnTo>
                    <a:lnTo>
                      <a:pt x="30120" y="83206"/>
                    </a:lnTo>
                    <a:lnTo>
                      <a:pt x="30801" y="83206"/>
                    </a:lnTo>
                    <a:lnTo>
                      <a:pt x="31468" y="83192"/>
                    </a:lnTo>
                    <a:lnTo>
                      <a:pt x="32107" y="83164"/>
                    </a:lnTo>
                    <a:lnTo>
                      <a:pt x="32566" y="83150"/>
                    </a:lnTo>
                    <a:lnTo>
                      <a:pt x="33163" y="83081"/>
                    </a:lnTo>
                    <a:lnTo>
                      <a:pt x="33705" y="82998"/>
                    </a:lnTo>
                    <a:lnTo>
                      <a:pt x="33955" y="82956"/>
                    </a:lnTo>
                    <a:lnTo>
                      <a:pt x="34191" y="82900"/>
                    </a:lnTo>
                    <a:lnTo>
                      <a:pt x="34413" y="82831"/>
                    </a:lnTo>
                    <a:lnTo>
                      <a:pt x="34622" y="82761"/>
                    </a:lnTo>
                    <a:lnTo>
                      <a:pt x="34733" y="80302"/>
                    </a:lnTo>
                    <a:lnTo>
                      <a:pt x="34761" y="79830"/>
                    </a:lnTo>
                    <a:lnTo>
                      <a:pt x="35080" y="73245"/>
                    </a:lnTo>
                    <a:lnTo>
                      <a:pt x="35511" y="63839"/>
                    </a:lnTo>
                    <a:lnTo>
                      <a:pt x="35733" y="58379"/>
                    </a:lnTo>
                    <a:lnTo>
                      <a:pt x="35983" y="52572"/>
                    </a:lnTo>
                    <a:lnTo>
                      <a:pt x="36205" y="46500"/>
                    </a:lnTo>
                    <a:lnTo>
                      <a:pt x="36428" y="40318"/>
                    </a:lnTo>
                    <a:lnTo>
                      <a:pt x="36636" y="34122"/>
                    </a:lnTo>
                    <a:lnTo>
                      <a:pt x="36803" y="28023"/>
                    </a:lnTo>
                    <a:lnTo>
                      <a:pt x="36886" y="25049"/>
                    </a:lnTo>
                    <a:lnTo>
                      <a:pt x="36942" y="22146"/>
                    </a:lnTo>
                    <a:lnTo>
                      <a:pt x="36997" y="19325"/>
                    </a:lnTo>
                    <a:lnTo>
                      <a:pt x="37039" y="16589"/>
                    </a:lnTo>
                    <a:lnTo>
                      <a:pt x="37067" y="13977"/>
                    </a:lnTo>
                    <a:lnTo>
                      <a:pt x="37081" y="11490"/>
                    </a:lnTo>
                    <a:lnTo>
                      <a:pt x="37095" y="9142"/>
                    </a:lnTo>
                    <a:lnTo>
                      <a:pt x="37067" y="6947"/>
                    </a:lnTo>
                    <a:lnTo>
                      <a:pt x="37039" y="4918"/>
                    </a:lnTo>
                    <a:lnTo>
                      <a:pt x="36997" y="3084"/>
                    </a:lnTo>
                    <a:lnTo>
                      <a:pt x="36928" y="1431"/>
                    </a:lnTo>
                    <a:lnTo>
                      <a:pt x="36886" y="695"/>
                    </a:lnTo>
                    <a:lnTo>
                      <a:pt x="36831" y="0"/>
                    </a:ln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80;p19">
                <a:extLst>
                  <a:ext uri="{FF2B5EF4-FFF2-40B4-BE49-F238E27FC236}">
                    <a16:creationId xmlns:a16="http://schemas.microsoft.com/office/drawing/2014/main" id="{EC007F1A-82CE-88C8-FCEC-CC27749911FF}"/>
                  </a:ext>
                </a:extLst>
              </p:cNvPr>
              <p:cNvSpPr/>
              <p:nvPr/>
            </p:nvSpPr>
            <p:spPr>
              <a:xfrm>
                <a:off x="3281175" y="868850"/>
                <a:ext cx="260175" cy="329300"/>
              </a:xfrm>
              <a:custGeom>
                <a:avLst/>
                <a:gdLst/>
                <a:ahLst/>
                <a:cxnLst/>
                <a:rect l="l" t="t" r="r" b="b"/>
                <a:pathLst>
                  <a:path w="10407" h="13172" extrusionOk="0">
                    <a:moveTo>
                      <a:pt x="6531" y="1"/>
                    </a:moveTo>
                    <a:lnTo>
                      <a:pt x="6447" y="15"/>
                    </a:lnTo>
                    <a:lnTo>
                      <a:pt x="6364" y="43"/>
                    </a:lnTo>
                    <a:lnTo>
                      <a:pt x="6294" y="84"/>
                    </a:lnTo>
                    <a:lnTo>
                      <a:pt x="6225" y="168"/>
                    </a:lnTo>
                    <a:lnTo>
                      <a:pt x="6142" y="251"/>
                    </a:lnTo>
                    <a:lnTo>
                      <a:pt x="6072" y="362"/>
                    </a:lnTo>
                    <a:lnTo>
                      <a:pt x="6003" y="487"/>
                    </a:lnTo>
                    <a:lnTo>
                      <a:pt x="5947" y="640"/>
                    </a:lnTo>
                    <a:lnTo>
                      <a:pt x="5822" y="960"/>
                    </a:lnTo>
                    <a:lnTo>
                      <a:pt x="5711" y="1321"/>
                    </a:lnTo>
                    <a:lnTo>
                      <a:pt x="5600" y="1710"/>
                    </a:lnTo>
                    <a:lnTo>
                      <a:pt x="5516" y="2113"/>
                    </a:lnTo>
                    <a:lnTo>
                      <a:pt x="5433" y="2516"/>
                    </a:lnTo>
                    <a:lnTo>
                      <a:pt x="5364" y="2905"/>
                    </a:lnTo>
                    <a:lnTo>
                      <a:pt x="5252" y="3599"/>
                    </a:lnTo>
                    <a:lnTo>
                      <a:pt x="5183" y="4099"/>
                    </a:lnTo>
                    <a:lnTo>
                      <a:pt x="5155" y="4280"/>
                    </a:lnTo>
                    <a:lnTo>
                      <a:pt x="4891" y="3669"/>
                    </a:lnTo>
                    <a:lnTo>
                      <a:pt x="4599" y="3044"/>
                    </a:lnTo>
                    <a:lnTo>
                      <a:pt x="4238" y="2349"/>
                    </a:lnTo>
                    <a:lnTo>
                      <a:pt x="4044" y="1988"/>
                    </a:lnTo>
                    <a:lnTo>
                      <a:pt x="3849" y="1654"/>
                    </a:lnTo>
                    <a:lnTo>
                      <a:pt x="3669" y="1335"/>
                    </a:lnTo>
                    <a:lnTo>
                      <a:pt x="3474" y="1071"/>
                    </a:lnTo>
                    <a:lnTo>
                      <a:pt x="3294" y="848"/>
                    </a:lnTo>
                    <a:lnTo>
                      <a:pt x="3210" y="751"/>
                    </a:lnTo>
                    <a:lnTo>
                      <a:pt x="3127" y="682"/>
                    </a:lnTo>
                    <a:lnTo>
                      <a:pt x="3057" y="626"/>
                    </a:lnTo>
                    <a:lnTo>
                      <a:pt x="2988" y="598"/>
                    </a:lnTo>
                    <a:lnTo>
                      <a:pt x="2918" y="584"/>
                    </a:lnTo>
                    <a:lnTo>
                      <a:pt x="2863" y="598"/>
                    </a:lnTo>
                    <a:lnTo>
                      <a:pt x="2807" y="640"/>
                    </a:lnTo>
                    <a:lnTo>
                      <a:pt x="2766" y="696"/>
                    </a:lnTo>
                    <a:lnTo>
                      <a:pt x="2738" y="765"/>
                    </a:lnTo>
                    <a:lnTo>
                      <a:pt x="2724" y="848"/>
                    </a:lnTo>
                    <a:lnTo>
                      <a:pt x="2710" y="960"/>
                    </a:lnTo>
                    <a:lnTo>
                      <a:pt x="2696" y="1071"/>
                    </a:lnTo>
                    <a:lnTo>
                      <a:pt x="2710" y="1349"/>
                    </a:lnTo>
                    <a:lnTo>
                      <a:pt x="2752" y="1654"/>
                    </a:lnTo>
                    <a:lnTo>
                      <a:pt x="2821" y="2002"/>
                    </a:lnTo>
                    <a:lnTo>
                      <a:pt x="2891" y="2363"/>
                    </a:lnTo>
                    <a:lnTo>
                      <a:pt x="2988" y="2724"/>
                    </a:lnTo>
                    <a:lnTo>
                      <a:pt x="3182" y="3433"/>
                    </a:lnTo>
                    <a:lnTo>
                      <a:pt x="3377" y="4058"/>
                    </a:lnTo>
                    <a:lnTo>
                      <a:pt x="3571" y="4655"/>
                    </a:lnTo>
                    <a:lnTo>
                      <a:pt x="3127" y="4252"/>
                    </a:lnTo>
                    <a:lnTo>
                      <a:pt x="2654" y="3849"/>
                    </a:lnTo>
                    <a:lnTo>
                      <a:pt x="2127" y="3405"/>
                    </a:lnTo>
                    <a:lnTo>
                      <a:pt x="1849" y="3196"/>
                    </a:lnTo>
                    <a:lnTo>
                      <a:pt x="1571" y="3002"/>
                    </a:lnTo>
                    <a:lnTo>
                      <a:pt x="1307" y="2835"/>
                    </a:lnTo>
                    <a:lnTo>
                      <a:pt x="1071" y="2696"/>
                    </a:lnTo>
                    <a:lnTo>
                      <a:pt x="862" y="2613"/>
                    </a:lnTo>
                    <a:lnTo>
                      <a:pt x="765" y="2585"/>
                    </a:lnTo>
                    <a:lnTo>
                      <a:pt x="682" y="2571"/>
                    </a:lnTo>
                    <a:lnTo>
                      <a:pt x="612" y="2571"/>
                    </a:lnTo>
                    <a:lnTo>
                      <a:pt x="557" y="2599"/>
                    </a:lnTo>
                    <a:lnTo>
                      <a:pt x="501" y="2641"/>
                    </a:lnTo>
                    <a:lnTo>
                      <a:pt x="473" y="2696"/>
                    </a:lnTo>
                    <a:lnTo>
                      <a:pt x="445" y="2766"/>
                    </a:lnTo>
                    <a:lnTo>
                      <a:pt x="445" y="2849"/>
                    </a:lnTo>
                    <a:lnTo>
                      <a:pt x="445" y="2932"/>
                    </a:lnTo>
                    <a:lnTo>
                      <a:pt x="473" y="3030"/>
                    </a:lnTo>
                    <a:lnTo>
                      <a:pt x="543" y="3252"/>
                    </a:lnTo>
                    <a:lnTo>
                      <a:pt x="654" y="3502"/>
                    </a:lnTo>
                    <a:lnTo>
                      <a:pt x="793" y="3766"/>
                    </a:lnTo>
                    <a:lnTo>
                      <a:pt x="960" y="4044"/>
                    </a:lnTo>
                    <a:lnTo>
                      <a:pt x="1140" y="4322"/>
                    </a:lnTo>
                    <a:lnTo>
                      <a:pt x="1335" y="4613"/>
                    </a:lnTo>
                    <a:lnTo>
                      <a:pt x="1724" y="5127"/>
                    </a:lnTo>
                    <a:lnTo>
                      <a:pt x="2071" y="5572"/>
                    </a:lnTo>
                    <a:lnTo>
                      <a:pt x="2418" y="5989"/>
                    </a:lnTo>
                    <a:lnTo>
                      <a:pt x="2349" y="6017"/>
                    </a:lnTo>
                    <a:lnTo>
                      <a:pt x="2154" y="6114"/>
                    </a:lnTo>
                    <a:lnTo>
                      <a:pt x="2015" y="6197"/>
                    </a:lnTo>
                    <a:lnTo>
                      <a:pt x="1863" y="6295"/>
                    </a:lnTo>
                    <a:lnTo>
                      <a:pt x="1696" y="6420"/>
                    </a:lnTo>
                    <a:lnTo>
                      <a:pt x="1529" y="6558"/>
                    </a:lnTo>
                    <a:lnTo>
                      <a:pt x="1335" y="6725"/>
                    </a:lnTo>
                    <a:lnTo>
                      <a:pt x="1154" y="6920"/>
                    </a:lnTo>
                    <a:lnTo>
                      <a:pt x="960" y="7142"/>
                    </a:lnTo>
                    <a:lnTo>
                      <a:pt x="779" y="7406"/>
                    </a:lnTo>
                    <a:lnTo>
                      <a:pt x="598" y="7684"/>
                    </a:lnTo>
                    <a:lnTo>
                      <a:pt x="432" y="8003"/>
                    </a:lnTo>
                    <a:lnTo>
                      <a:pt x="279" y="8351"/>
                    </a:lnTo>
                    <a:lnTo>
                      <a:pt x="154" y="8726"/>
                    </a:lnTo>
                    <a:lnTo>
                      <a:pt x="98" y="8934"/>
                    </a:lnTo>
                    <a:lnTo>
                      <a:pt x="56" y="9129"/>
                    </a:lnTo>
                    <a:lnTo>
                      <a:pt x="29" y="9323"/>
                    </a:lnTo>
                    <a:lnTo>
                      <a:pt x="15" y="9518"/>
                    </a:lnTo>
                    <a:lnTo>
                      <a:pt x="1" y="9712"/>
                    </a:lnTo>
                    <a:lnTo>
                      <a:pt x="15" y="9907"/>
                    </a:lnTo>
                    <a:lnTo>
                      <a:pt x="29" y="10087"/>
                    </a:lnTo>
                    <a:lnTo>
                      <a:pt x="56" y="10268"/>
                    </a:lnTo>
                    <a:lnTo>
                      <a:pt x="126" y="10615"/>
                    </a:lnTo>
                    <a:lnTo>
                      <a:pt x="223" y="10949"/>
                    </a:lnTo>
                    <a:lnTo>
                      <a:pt x="334" y="11268"/>
                    </a:lnTo>
                    <a:lnTo>
                      <a:pt x="473" y="11546"/>
                    </a:lnTo>
                    <a:lnTo>
                      <a:pt x="612" y="11810"/>
                    </a:lnTo>
                    <a:lnTo>
                      <a:pt x="751" y="12046"/>
                    </a:lnTo>
                    <a:lnTo>
                      <a:pt x="890" y="12255"/>
                    </a:lnTo>
                    <a:lnTo>
                      <a:pt x="1015" y="12421"/>
                    </a:lnTo>
                    <a:lnTo>
                      <a:pt x="1210" y="12658"/>
                    </a:lnTo>
                    <a:lnTo>
                      <a:pt x="1293" y="12741"/>
                    </a:lnTo>
                    <a:lnTo>
                      <a:pt x="1418" y="12838"/>
                    </a:lnTo>
                    <a:lnTo>
                      <a:pt x="1543" y="12922"/>
                    </a:lnTo>
                    <a:lnTo>
                      <a:pt x="1696" y="12991"/>
                    </a:lnTo>
                    <a:lnTo>
                      <a:pt x="1835" y="13047"/>
                    </a:lnTo>
                    <a:lnTo>
                      <a:pt x="1988" y="13088"/>
                    </a:lnTo>
                    <a:lnTo>
                      <a:pt x="2140" y="13130"/>
                    </a:lnTo>
                    <a:lnTo>
                      <a:pt x="2307" y="13144"/>
                    </a:lnTo>
                    <a:lnTo>
                      <a:pt x="2474" y="13172"/>
                    </a:lnTo>
                    <a:lnTo>
                      <a:pt x="2807" y="13172"/>
                    </a:lnTo>
                    <a:lnTo>
                      <a:pt x="3155" y="13158"/>
                    </a:lnTo>
                    <a:lnTo>
                      <a:pt x="3488" y="13116"/>
                    </a:lnTo>
                    <a:lnTo>
                      <a:pt x="3835" y="13047"/>
                    </a:lnTo>
                    <a:lnTo>
                      <a:pt x="4169" y="12963"/>
                    </a:lnTo>
                    <a:lnTo>
                      <a:pt x="4502" y="12880"/>
                    </a:lnTo>
                    <a:lnTo>
                      <a:pt x="5100" y="12685"/>
                    </a:lnTo>
                    <a:lnTo>
                      <a:pt x="5600" y="12519"/>
                    </a:lnTo>
                    <a:lnTo>
                      <a:pt x="5947" y="12394"/>
                    </a:lnTo>
                    <a:lnTo>
                      <a:pt x="6100" y="12366"/>
                    </a:lnTo>
                    <a:lnTo>
                      <a:pt x="6253" y="12338"/>
                    </a:lnTo>
                    <a:lnTo>
                      <a:pt x="6545" y="12296"/>
                    </a:lnTo>
                    <a:lnTo>
                      <a:pt x="6822" y="12296"/>
                    </a:lnTo>
                    <a:lnTo>
                      <a:pt x="7100" y="12324"/>
                    </a:lnTo>
                    <a:lnTo>
                      <a:pt x="7364" y="12366"/>
                    </a:lnTo>
                    <a:lnTo>
                      <a:pt x="7614" y="12407"/>
                    </a:lnTo>
                    <a:lnTo>
                      <a:pt x="8101" y="12505"/>
                    </a:lnTo>
                    <a:lnTo>
                      <a:pt x="8309" y="12533"/>
                    </a:lnTo>
                    <a:lnTo>
                      <a:pt x="8517" y="12560"/>
                    </a:lnTo>
                    <a:lnTo>
                      <a:pt x="8712" y="12546"/>
                    </a:lnTo>
                    <a:lnTo>
                      <a:pt x="8795" y="12546"/>
                    </a:lnTo>
                    <a:lnTo>
                      <a:pt x="8879" y="12519"/>
                    </a:lnTo>
                    <a:lnTo>
                      <a:pt x="8962" y="12491"/>
                    </a:lnTo>
                    <a:lnTo>
                      <a:pt x="9045" y="12449"/>
                    </a:lnTo>
                    <a:lnTo>
                      <a:pt x="9115" y="12407"/>
                    </a:lnTo>
                    <a:lnTo>
                      <a:pt x="9170" y="12338"/>
                    </a:lnTo>
                    <a:lnTo>
                      <a:pt x="9240" y="12269"/>
                    </a:lnTo>
                    <a:lnTo>
                      <a:pt x="9295" y="12185"/>
                    </a:lnTo>
                    <a:lnTo>
                      <a:pt x="9351" y="12074"/>
                    </a:lnTo>
                    <a:lnTo>
                      <a:pt x="9393" y="11963"/>
                    </a:lnTo>
                    <a:lnTo>
                      <a:pt x="9420" y="11838"/>
                    </a:lnTo>
                    <a:lnTo>
                      <a:pt x="9434" y="11727"/>
                    </a:lnTo>
                    <a:lnTo>
                      <a:pt x="9434" y="11602"/>
                    </a:lnTo>
                    <a:lnTo>
                      <a:pt x="9406" y="11491"/>
                    </a:lnTo>
                    <a:lnTo>
                      <a:pt x="9351" y="11393"/>
                    </a:lnTo>
                    <a:lnTo>
                      <a:pt x="9295" y="11282"/>
                    </a:lnTo>
                    <a:lnTo>
                      <a:pt x="9212" y="11185"/>
                    </a:lnTo>
                    <a:lnTo>
                      <a:pt x="9129" y="11102"/>
                    </a:lnTo>
                    <a:lnTo>
                      <a:pt x="9017" y="11004"/>
                    </a:lnTo>
                    <a:lnTo>
                      <a:pt x="8906" y="10921"/>
                    </a:lnTo>
                    <a:lnTo>
                      <a:pt x="8642" y="10768"/>
                    </a:lnTo>
                    <a:lnTo>
                      <a:pt x="8364" y="10615"/>
                    </a:lnTo>
                    <a:lnTo>
                      <a:pt x="8059" y="10490"/>
                    </a:lnTo>
                    <a:lnTo>
                      <a:pt x="7753" y="10379"/>
                    </a:lnTo>
                    <a:lnTo>
                      <a:pt x="7448" y="10282"/>
                    </a:lnTo>
                    <a:lnTo>
                      <a:pt x="6892" y="10129"/>
                    </a:lnTo>
                    <a:lnTo>
                      <a:pt x="6489" y="10046"/>
                    </a:lnTo>
                    <a:lnTo>
                      <a:pt x="6322" y="10004"/>
                    </a:lnTo>
                    <a:lnTo>
                      <a:pt x="6364" y="9921"/>
                    </a:lnTo>
                    <a:lnTo>
                      <a:pt x="6503" y="9740"/>
                    </a:lnTo>
                    <a:lnTo>
                      <a:pt x="7017" y="9101"/>
                    </a:lnTo>
                    <a:lnTo>
                      <a:pt x="7767" y="8170"/>
                    </a:lnTo>
                    <a:lnTo>
                      <a:pt x="8170" y="7642"/>
                    </a:lnTo>
                    <a:lnTo>
                      <a:pt x="8587" y="7100"/>
                    </a:lnTo>
                    <a:lnTo>
                      <a:pt x="9004" y="6531"/>
                    </a:lnTo>
                    <a:lnTo>
                      <a:pt x="9379" y="5975"/>
                    </a:lnTo>
                    <a:lnTo>
                      <a:pt x="9726" y="5447"/>
                    </a:lnTo>
                    <a:lnTo>
                      <a:pt x="9879" y="5183"/>
                    </a:lnTo>
                    <a:lnTo>
                      <a:pt x="10018" y="4947"/>
                    </a:lnTo>
                    <a:lnTo>
                      <a:pt x="10143" y="4711"/>
                    </a:lnTo>
                    <a:lnTo>
                      <a:pt x="10240" y="4488"/>
                    </a:lnTo>
                    <a:lnTo>
                      <a:pt x="10323" y="4280"/>
                    </a:lnTo>
                    <a:lnTo>
                      <a:pt x="10379" y="4099"/>
                    </a:lnTo>
                    <a:lnTo>
                      <a:pt x="10407" y="3933"/>
                    </a:lnTo>
                    <a:lnTo>
                      <a:pt x="10407" y="3794"/>
                    </a:lnTo>
                    <a:lnTo>
                      <a:pt x="10393" y="3724"/>
                    </a:lnTo>
                    <a:lnTo>
                      <a:pt x="10379" y="3669"/>
                    </a:lnTo>
                    <a:lnTo>
                      <a:pt x="10351" y="3627"/>
                    </a:lnTo>
                    <a:lnTo>
                      <a:pt x="10323" y="3571"/>
                    </a:lnTo>
                    <a:lnTo>
                      <a:pt x="10268" y="3530"/>
                    </a:lnTo>
                    <a:lnTo>
                      <a:pt x="10198" y="3502"/>
                    </a:lnTo>
                    <a:lnTo>
                      <a:pt x="10115" y="3488"/>
                    </a:lnTo>
                    <a:lnTo>
                      <a:pt x="10018" y="3488"/>
                    </a:lnTo>
                    <a:lnTo>
                      <a:pt x="9907" y="3502"/>
                    </a:lnTo>
                    <a:lnTo>
                      <a:pt x="9795" y="3530"/>
                    </a:lnTo>
                    <a:lnTo>
                      <a:pt x="9545" y="3627"/>
                    </a:lnTo>
                    <a:lnTo>
                      <a:pt x="9268" y="3752"/>
                    </a:lnTo>
                    <a:lnTo>
                      <a:pt x="8976" y="3919"/>
                    </a:lnTo>
                    <a:lnTo>
                      <a:pt x="8684" y="4113"/>
                    </a:lnTo>
                    <a:lnTo>
                      <a:pt x="8378" y="4308"/>
                    </a:lnTo>
                    <a:lnTo>
                      <a:pt x="7795" y="4738"/>
                    </a:lnTo>
                    <a:lnTo>
                      <a:pt x="7309" y="5114"/>
                    </a:lnTo>
                    <a:lnTo>
                      <a:pt x="6850" y="5503"/>
                    </a:lnTo>
                    <a:lnTo>
                      <a:pt x="6864" y="5280"/>
                    </a:lnTo>
                    <a:lnTo>
                      <a:pt x="6920" y="4655"/>
                    </a:lnTo>
                    <a:lnTo>
                      <a:pt x="6975" y="3794"/>
                    </a:lnTo>
                    <a:lnTo>
                      <a:pt x="7003" y="3294"/>
                    </a:lnTo>
                    <a:lnTo>
                      <a:pt x="7017" y="2793"/>
                    </a:lnTo>
                    <a:lnTo>
                      <a:pt x="7031" y="2279"/>
                    </a:lnTo>
                    <a:lnTo>
                      <a:pt x="7017" y="1793"/>
                    </a:lnTo>
                    <a:lnTo>
                      <a:pt x="7003" y="1321"/>
                    </a:lnTo>
                    <a:lnTo>
                      <a:pt x="6961" y="904"/>
                    </a:lnTo>
                    <a:lnTo>
                      <a:pt x="6934" y="723"/>
                    </a:lnTo>
                    <a:lnTo>
                      <a:pt x="6892" y="543"/>
                    </a:lnTo>
                    <a:lnTo>
                      <a:pt x="6850" y="404"/>
                    </a:lnTo>
                    <a:lnTo>
                      <a:pt x="6808" y="265"/>
                    </a:lnTo>
                    <a:lnTo>
                      <a:pt x="6753" y="168"/>
                    </a:lnTo>
                    <a:lnTo>
                      <a:pt x="6683" y="84"/>
                    </a:lnTo>
                    <a:lnTo>
                      <a:pt x="6614" y="29"/>
                    </a:lnTo>
                    <a:lnTo>
                      <a:pt x="6531" y="1"/>
                    </a:lnTo>
                    <a:close/>
                  </a:path>
                </a:pathLst>
              </a:custGeom>
              <a:solidFill>
                <a:srgbClr val="8A49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81;p19">
                <a:extLst>
                  <a:ext uri="{FF2B5EF4-FFF2-40B4-BE49-F238E27FC236}">
                    <a16:creationId xmlns:a16="http://schemas.microsoft.com/office/drawing/2014/main" id="{8750BEB3-9A86-F536-4664-E80F3B5B5828}"/>
                  </a:ext>
                </a:extLst>
              </p:cNvPr>
              <p:cNvSpPr/>
              <p:nvPr/>
            </p:nvSpPr>
            <p:spPr>
              <a:xfrm>
                <a:off x="3267650" y="1081425"/>
                <a:ext cx="131300" cy="129575"/>
              </a:xfrm>
              <a:custGeom>
                <a:avLst/>
                <a:gdLst/>
                <a:ahLst/>
                <a:cxnLst/>
                <a:rect l="l" t="t" r="r" b="b"/>
                <a:pathLst>
                  <a:path w="5252" h="5183" extrusionOk="0">
                    <a:moveTo>
                      <a:pt x="639" y="1"/>
                    </a:moveTo>
                    <a:lnTo>
                      <a:pt x="556" y="28"/>
                    </a:lnTo>
                    <a:lnTo>
                      <a:pt x="472" y="70"/>
                    </a:lnTo>
                    <a:lnTo>
                      <a:pt x="403" y="126"/>
                    </a:lnTo>
                    <a:lnTo>
                      <a:pt x="334" y="195"/>
                    </a:lnTo>
                    <a:lnTo>
                      <a:pt x="278" y="264"/>
                    </a:lnTo>
                    <a:lnTo>
                      <a:pt x="181" y="417"/>
                    </a:lnTo>
                    <a:lnTo>
                      <a:pt x="97" y="584"/>
                    </a:lnTo>
                    <a:lnTo>
                      <a:pt x="42" y="723"/>
                    </a:lnTo>
                    <a:lnTo>
                      <a:pt x="0" y="862"/>
                    </a:lnTo>
                    <a:lnTo>
                      <a:pt x="4154" y="5183"/>
                    </a:lnTo>
                    <a:lnTo>
                      <a:pt x="4307" y="5141"/>
                    </a:lnTo>
                    <a:lnTo>
                      <a:pt x="4460" y="5085"/>
                    </a:lnTo>
                    <a:lnTo>
                      <a:pt x="4640" y="5002"/>
                    </a:lnTo>
                    <a:lnTo>
                      <a:pt x="4821" y="4905"/>
                    </a:lnTo>
                    <a:lnTo>
                      <a:pt x="4918" y="4849"/>
                    </a:lnTo>
                    <a:lnTo>
                      <a:pt x="5002" y="4780"/>
                    </a:lnTo>
                    <a:lnTo>
                      <a:pt x="5071" y="4710"/>
                    </a:lnTo>
                    <a:lnTo>
                      <a:pt x="5140" y="4627"/>
                    </a:lnTo>
                    <a:lnTo>
                      <a:pt x="5196" y="4544"/>
                    </a:lnTo>
                    <a:lnTo>
                      <a:pt x="5238" y="4460"/>
                    </a:lnTo>
                    <a:lnTo>
                      <a:pt x="5252" y="4391"/>
                    </a:lnTo>
                    <a:lnTo>
                      <a:pt x="5238" y="4293"/>
                    </a:lnTo>
                    <a:lnTo>
                      <a:pt x="5210" y="4196"/>
                    </a:lnTo>
                    <a:lnTo>
                      <a:pt x="5168" y="4085"/>
                    </a:lnTo>
                    <a:lnTo>
                      <a:pt x="5099" y="3946"/>
                    </a:lnTo>
                    <a:lnTo>
                      <a:pt x="5015" y="3807"/>
                    </a:lnTo>
                    <a:lnTo>
                      <a:pt x="4807" y="3488"/>
                    </a:lnTo>
                    <a:lnTo>
                      <a:pt x="4557" y="3140"/>
                    </a:lnTo>
                    <a:lnTo>
                      <a:pt x="4265" y="2779"/>
                    </a:lnTo>
                    <a:lnTo>
                      <a:pt x="3932" y="2390"/>
                    </a:lnTo>
                    <a:lnTo>
                      <a:pt x="3571" y="2015"/>
                    </a:lnTo>
                    <a:lnTo>
                      <a:pt x="3182" y="1640"/>
                    </a:lnTo>
                    <a:lnTo>
                      <a:pt x="2793" y="1279"/>
                    </a:lnTo>
                    <a:lnTo>
                      <a:pt x="2404" y="931"/>
                    </a:lnTo>
                    <a:lnTo>
                      <a:pt x="2028" y="640"/>
                    </a:lnTo>
                    <a:lnTo>
                      <a:pt x="1667" y="390"/>
                    </a:lnTo>
                    <a:lnTo>
                      <a:pt x="1487" y="278"/>
                    </a:lnTo>
                    <a:lnTo>
                      <a:pt x="1320" y="195"/>
                    </a:lnTo>
                    <a:lnTo>
                      <a:pt x="1153" y="112"/>
                    </a:lnTo>
                    <a:lnTo>
                      <a:pt x="1014" y="56"/>
                    </a:lnTo>
                    <a:lnTo>
                      <a:pt x="861" y="14"/>
                    </a:lnTo>
                    <a:lnTo>
                      <a:pt x="736" y="1"/>
                    </a:lnTo>
                    <a:close/>
                  </a:path>
                </a:pathLst>
              </a:custGeom>
              <a:solidFill>
                <a:srgbClr val="3C4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82;p19">
                <a:extLst>
                  <a:ext uri="{FF2B5EF4-FFF2-40B4-BE49-F238E27FC236}">
                    <a16:creationId xmlns:a16="http://schemas.microsoft.com/office/drawing/2014/main" id="{CE100789-9007-C8CE-5C1D-EC7896F5B1B3}"/>
                  </a:ext>
                </a:extLst>
              </p:cNvPr>
              <p:cNvSpPr/>
              <p:nvPr/>
            </p:nvSpPr>
            <p:spPr>
              <a:xfrm>
                <a:off x="2690050" y="1095675"/>
                <a:ext cx="854425" cy="951700"/>
              </a:xfrm>
              <a:custGeom>
                <a:avLst/>
                <a:gdLst/>
                <a:ahLst/>
                <a:cxnLst/>
                <a:rect l="l" t="t" r="r" b="b"/>
                <a:pathLst>
                  <a:path w="34177" h="38068" extrusionOk="0">
                    <a:moveTo>
                      <a:pt x="23465" y="0"/>
                    </a:moveTo>
                    <a:lnTo>
                      <a:pt x="23326" y="14"/>
                    </a:lnTo>
                    <a:lnTo>
                      <a:pt x="23174" y="56"/>
                    </a:lnTo>
                    <a:lnTo>
                      <a:pt x="22979" y="111"/>
                    </a:lnTo>
                    <a:lnTo>
                      <a:pt x="22771" y="209"/>
                    </a:lnTo>
                    <a:lnTo>
                      <a:pt x="22534" y="334"/>
                    </a:lnTo>
                    <a:lnTo>
                      <a:pt x="22257" y="486"/>
                    </a:lnTo>
                    <a:lnTo>
                      <a:pt x="21979" y="667"/>
                    </a:lnTo>
                    <a:lnTo>
                      <a:pt x="21659" y="862"/>
                    </a:lnTo>
                    <a:lnTo>
                      <a:pt x="21326" y="1084"/>
                    </a:lnTo>
                    <a:lnTo>
                      <a:pt x="20603" y="1612"/>
                    </a:lnTo>
                    <a:lnTo>
                      <a:pt x="19811" y="2223"/>
                    </a:lnTo>
                    <a:lnTo>
                      <a:pt x="18950" y="2918"/>
                    </a:lnTo>
                    <a:lnTo>
                      <a:pt x="18033" y="3682"/>
                    </a:lnTo>
                    <a:lnTo>
                      <a:pt x="17061" y="4529"/>
                    </a:lnTo>
                    <a:lnTo>
                      <a:pt x="16046" y="5432"/>
                    </a:lnTo>
                    <a:lnTo>
                      <a:pt x="15004" y="6405"/>
                    </a:lnTo>
                    <a:lnTo>
                      <a:pt x="13949" y="7419"/>
                    </a:lnTo>
                    <a:lnTo>
                      <a:pt x="12865" y="8475"/>
                    </a:lnTo>
                    <a:lnTo>
                      <a:pt x="11781" y="9586"/>
                    </a:lnTo>
                    <a:lnTo>
                      <a:pt x="10684" y="10712"/>
                    </a:lnTo>
                    <a:lnTo>
                      <a:pt x="9614" y="11879"/>
                    </a:lnTo>
                    <a:lnTo>
                      <a:pt x="8544" y="13060"/>
                    </a:lnTo>
                    <a:lnTo>
                      <a:pt x="7502" y="14268"/>
                    </a:lnTo>
                    <a:lnTo>
                      <a:pt x="6502" y="15477"/>
                    </a:lnTo>
                    <a:lnTo>
                      <a:pt x="6016" y="16074"/>
                    </a:lnTo>
                    <a:lnTo>
                      <a:pt x="5543" y="16686"/>
                    </a:lnTo>
                    <a:lnTo>
                      <a:pt x="5071" y="17283"/>
                    </a:lnTo>
                    <a:lnTo>
                      <a:pt x="4626" y="17894"/>
                    </a:lnTo>
                    <a:lnTo>
                      <a:pt x="4196" y="18492"/>
                    </a:lnTo>
                    <a:lnTo>
                      <a:pt x="3779" y="19089"/>
                    </a:lnTo>
                    <a:lnTo>
                      <a:pt x="3376" y="19687"/>
                    </a:lnTo>
                    <a:lnTo>
                      <a:pt x="2987" y="20270"/>
                    </a:lnTo>
                    <a:lnTo>
                      <a:pt x="2612" y="20854"/>
                    </a:lnTo>
                    <a:lnTo>
                      <a:pt x="2265" y="21437"/>
                    </a:lnTo>
                    <a:lnTo>
                      <a:pt x="1945" y="22007"/>
                    </a:lnTo>
                    <a:lnTo>
                      <a:pt x="1639" y="22563"/>
                    </a:lnTo>
                    <a:lnTo>
                      <a:pt x="1362" y="23118"/>
                    </a:lnTo>
                    <a:lnTo>
                      <a:pt x="1098" y="23674"/>
                    </a:lnTo>
                    <a:lnTo>
                      <a:pt x="861" y="24202"/>
                    </a:lnTo>
                    <a:lnTo>
                      <a:pt x="653" y="24730"/>
                    </a:lnTo>
                    <a:lnTo>
                      <a:pt x="472" y="25244"/>
                    </a:lnTo>
                    <a:lnTo>
                      <a:pt x="320" y="25744"/>
                    </a:lnTo>
                    <a:lnTo>
                      <a:pt x="195" y="26230"/>
                    </a:lnTo>
                    <a:lnTo>
                      <a:pt x="97" y="26703"/>
                    </a:lnTo>
                    <a:lnTo>
                      <a:pt x="42" y="27161"/>
                    </a:lnTo>
                    <a:lnTo>
                      <a:pt x="0" y="27606"/>
                    </a:lnTo>
                    <a:lnTo>
                      <a:pt x="0" y="27814"/>
                    </a:lnTo>
                    <a:lnTo>
                      <a:pt x="0" y="28036"/>
                    </a:lnTo>
                    <a:lnTo>
                      <a:pt x="14" y="28245"/>
                    </a:lnTo>
                    <a:lnTo>
                      <a:pt x="42" y="28439"/>
                    </a:lnTo>
                    <a:lnTo>
                      <a:pt x="69" y="28648"/>
                    </a:lnTo>
                    <a:lnTo>
                      <a:pt x="111" y="28842"/>
                    </a:lnTo>
                    <a:lnTo>
                      <a:pt x="153" y="29023"/>
                    </a:lnTo>
                    <a:lnTo>
                      <a:pt x="208" y="29203"/>
                    </a:lnTo>
                    <a:lnTo>
                      <a:pt x="306" y="29454"/>
                    </a:lnTo>
                    <a:lnTo>
                      <a:pt x="431" y="29676"/>
                    </a:lnTo>
                    <a:lnTo>
                      <a:pt x="570" y="29912"/>
                    </a:lnTo>
                    <a:lnTo>
                      <a:pt x="722" y="30148"/>
                    </a:lnTo>
                    <a:lnTo>
                      <a:pt x="917" y="30370"/>
                    </a:lnTo>
                    <a:lnTo>
                      <a:pt x="1125" y="30593"/>
                    </a:lnTo>
                    <a:lnTo>
                      <a:pt x="1348" y="30815"/>
                    </a:lnTo>
                    <a:lnTo>
                      <a:pt x="1584" y="31023"/>
                    </a:lnTo>
                    <a:lnTo>
                      <a:pt x="1862" y="31232"/>
                    </a:lnTo>
                    <a:lnTo>
                      <a:pt x="2140" y="31440"/>
                    </a:lnTo>
                    <a:lnTo>
                      <a:pt x="2445" y="31649"/>
                    </a:lnTo>
                    <a:lnTo>
                      <a:pt x="2751" y="31857"/>
                    </a:lnTo>
                    <a:lnTo>
                      <a:pt x="3084" y="32052"/>
                    </a:lnTo>
                    <a:lnTo>
                      <a:pt x="3432" y="32246"/>
                    </a:lnTo>
                    <a:lnTo>
                      <a:pt x="3807" y="32441"/>
                    </a:lnTo>
                    <a:lnTo>
                      <a:pt x="4182" y="32635"/>
                    </a:lnTo>
                    <a:lnTo>
                      <a:pt x="4571" y="32816"/>
                    </a:lnTo>
                    <a:lnTo>
                      <a:pt x="4974" y="33010"/>
                    </a:lnTo>
                    <a:lnTo>
                      <a:pt x="5821" y="33358"/>
                    </a:lnTo>
                    <a:lnTo>
                      <a:pt x="6696" y="33705"/>
                    </a:lnTo>
                    <a:lnTo>
                      <a:pt x="7627" y="34038"/>
                    </a:lnTo>
                    <a:lnTo>
                      <a:pt x="8572" y="34358"/>
                    </a:lnTo>
                    <a:lnTo>
                      <a:pt x="9558" y="34663"/>
                    </a:lnTo>
                    <a:lnTo>
                      <a:pt x="10559" y="34955"/>
                    </a:lnTo>
                    <a:lnTo>
                      <a:pt x="11573" y="35233"/>
                    </a:lnTo>
                    <a:lnTo>
                      <a:pt x="12462" y="35469"/>
                    </a:lnTo>
                    <a:lnTo>
                      <a:pt x="13365" y="35692"/>
                    </a:lnTo>
                    <a:lnTo>
                      <a:pt x="14629" y="35983"/>
                    </a:lnTo>
                    <a:lnTo>
                      <a:pt x="15880" y="36261"/>
                    </a:lnTo>
                    <a:lnTo>
                      <a:pt x="16783" y="36456"/>
                    </a:lnTo>
                    <a:lnTo>
                      <a:pt x="17672" y="36636"/>
                    </a:lnTo>
                    <a:lnTo>
                      <a:pt x="19409" y="36970"/>
                    </a:lnTo>
                    <a:lnTo>
                      <a:pt x="21034" y="37261"/>
                    </a:lnTo>
                    <a:lnTo>
                      <a:pt x="22507" y="37512"/>
                    </a:lnTo>
                    <a:lnTo>
                      <a:pt x="23785" y="37706"/>
                    </a:lnTo>
                    <a:lnTo>
                      <a:pt x="24841" y="37873"/>
                    </a:lnTo>
                    <a:lnTo>
                      <a:pt x="25633" y="37984"/>
                    </a:lnTo>
                    <a:lnTo>
                      <a:pt x="26313" y="38067"/>
                    </a:lnTo>
                    <a:lnTo>
                      <a:pt x="34177" y="24383"/>
                    </a:lnTo>
                    <a:lnTo>
                      <a:pt x="32301" y="24396"/>
                    </a:lnTo>
                    <a:lnTo>
                      <a:pt x="30440" y="24396"/>
                    </a:lnTo>
                    <a:lnTo>
                      <a:pt x="28606" y="24369"/>
                    </a:lnTo>
                    <a:lnTo>
                      <a:pt x="26800" y="24327"/>
                    </a:lnTo>
                    <a:lnTo>
                      <a:pt x="25049" y="24244"/>
                    </a:lnTo>
                    <a:lnTo>
                      <a:pt x="23368" y="24160"/>
                    </a:lnTo>
                    <a:lnTo>
                      <a:pt x="21756" y="24063"/>
                    </a:lnTo>
                    <a:lnTo>
                      <a:pt x="20256" y="23952"/>
                    </a:lnTo>
                    <a:lnTo>
                      <a:pt x="19325" y="23869"/>
                    </a:lnTo>
                    <a:lnTo>
                      <a:pt x="18450" y="23785"/>
                    </a:lnTo>
                    <a:lnTo>
                      <a:pt x="17630" y="23702"/>
                    </a:lnTo>
                    <a:lnTo>
                      <a:pt x="16880" y="23618"/>
                    </a:lnTo>
                    <a:lnTo>
                      <a:pt x="15907" y="23507"/>
                    </a:lnTo>
                    <a:lnTo>
                      <a:pt x="15088" y="23382"/>
                    </a:lnTo>
                    <a:lnTo>
                      <a:pt x="14421" y="23271"/>
                    </a:lnTo>
                    <a:lnTo>
                      <a:pt x="13907" y="23174"/>
                    </a:lnTo>
                    <a:lnTo>
                      <a:pt x="13726" y="23118"/>
                    </a:lnTo>
                    <a:lnTo>
                      <a:pt x="13587" y="23077"/>
                    </a:lnTo>
                    <a:lnTo>
                      <a:pt x="13490" y="23035"/>
                    </a:lnTo>
                    <a:lnTo>
                      <a:pt x="13448" y="22993"/>
                    </a:lnTo>
                    <a:lnTo>
                      <a:pt x="13435" y="22938"/>
                    </a:lnTo>
                    <a:lnTo>
                      <a:pt x="13448" y="22854"/>
                    </a:lnTo>
                    <a:lnTo>
                      <a:pt x="13476" y="22771"/>
                    </a:lnTo>
                    <a:lnTo>
                      <a:pt x="13532" y="22660"/>
                    </a:lnTo>
                    <a:lnTo>
                      <a:pt x="13685" y="22396"/>
                    </a:lnTo>
                    <a:lnTo>
                      <a:pt x="13907" y="22062"/>
                    </a:lnTo>
                    <a:lnTo>
                      <a:pt x="14199" y="21673"/>
                    </a:lnTo>
                    <a:lnTo>
                      <a:pt x="14546" y="21243"/>
                    </a:lnTo>
                    <a:lnTo>
                      <a:pt x="14949" y="20743"/>
                    </a:lnTo>
                    <a:lnTo>
                      <a:pt x="15393" y="20215"/>
                    </a:lnTo>
                    <a:lnTo>
                      <a:pt x="16422" y="19034"/>
                    </a:lnTo>
                    <a:lnTo>
                      <a:pt x="17589" y="17714"/>
                    </a:lnTo>
                    <a:lnTo>
                      <a:pt x="20145" y="14824"/>
                    </a:lnTo>
                    <a:lnTo>
                      <a:pt x="21465" y="13324"/>
                    </a:lnTo>
                    <a:lnTo>
                      <a:pt x="22757" y="11823"/>
                    </a:lnTo>
                    <a:lnTo>
                      <a:pt x="23368" y="11087"/>
                    </a:lnTo>
                    <a:lnTo>
                      <a:pt x="23965" y="10378"/>
                    </a:lnTo>
                    <a:lnTo>
                      <a:pt x="24535" y="9670"/>
                    </a:lnTo>
                    <a:lnTo>
                      <a:pt x="25077" y="8989"/>
                    </a:lnTo>
                    <a:lnTo>
                      <a:pt x="25563" y="8336"/>
                    </a:lnTo>
                    <a:lnTo>
                      <a:pt x="26022" y="7711"/>
                    </a:lnTo>
                    <a:lnTo>
                      <a:pt x="26425" y="7113"/>
                    </a:lnTo>
                    <a:lnTo>
                      <a:pt x="26772" y="6572"/>
                    </a:lnTo>
                    <a:lnTo>
                      <a:pt x="27077" y="6071"/>
                    </a:lnTo>
                    <a:lnTo>
                      <a:pt x="27189" y="5835"/>
                    </a:lnTo>
                    <a:lnTo>
                      <a:pt x="27300" y="5613"/>
                    </a:lnTo>
                    <a:lnTo>
                      <a:pt x="27383" y="5391"/>
                    </a:lnTo>
                    <a:lnTo>
                      <a:pt x="27453" y="5196"/>
                    </a:lnTo>
                    <a:lnTo>
                      <a:pt x="27508" y="5016"/>
                    </a:lnTo>
                    <a:lnTo>
                      <a:pt x="27550" y="4849"/>
                    </a:lnTo>
                    <a:lnTo>
                      <a:pt x="27564" y="4696"/>
                    </a:lnTo>
                    <a:lnTo>
                      <a:pt x="27550" y="4529"/>
                    </a:lnTo>
                    <a:lnTo>
                      <a:pt x="27522" y="4363"/>
                    </a:lnTo>
                    <a:lnTo>
                      <a:pt x="27494" y="4182"/>
                    </a:lnTo>
                    <a:lnTo>
                      <a:pt x="27439" y="3987"/>
                    </a:lnTo>
                    <a:lnTo>
                      <a:pt x="27369" y="3793"/>
                    </a:lnTo>
                    <a:lnTo>
                      <a:pt x="27286" y="3598"/>
                    </a:lnTo>
                    <a:lnTo>
                      <a:pt x="27189" y="3390"/>
                    </a:lnTo>
                    <a:lnTo>
                      <a:pt x="27077" y="3182"/>
                    </a:lnTo>
                    <a:lnTo>
                      <a:pt x="26966" y="2973"/>
                    </a:lnTo>
                    <a:lnTo>
                      <a:pt x="26702" y="2556"/>
                    </a:lnTo>
                    <a:lnTo>
                      <a:pt x="26397" y="2154"/>
                    </a:lnTo>
                    <a:lnTo>
                      <a:pt x="26063" y="1751"/>
                    </a:lnTo>
                    <a:lnTo>
                      <a:pt x="25716" y="1376"/>
                    </a:lnTo>
                    <a:lnTo>
                      <a:pt x="25355" y="1028"/>
                    </a:lnTo>
                    <a:lnTo>
                      <a:pt x="25174" y="862"/>
                    </a:lnTo>
                    <a:lnTo>
                      <a:pt x="24994" y="709"/>
                    </a:lnTo>
                    <a:lnTo>
                      <a:pt x="24813" y="570"/>
                    </a:lnTo>
                    <a:lnTo>
                      <a:pt x="24632" y="445"/>
                    </a:lnTo>
                    <a:lnTo>
                      <a:pt x="24452" y="334"/>
                    </a:lnTo>
                    <a:lnTo>
                      <a:pt x="24271" y="236"/>
                    </a:lnTo>
                    <a:lnTo>
                      <a:pt x="24104" y="153"/>
                    </a:lnTo>
                    <a:lnTo>
                      <a:pt x="23938" y="83"/>
                    </a:lnTo>
                    <a:lnTo>
                      <a:pt x="23771" y="42"/>
                    </a:lnTo>
                    <a:lnTo>
                      <a:pt x="23618" y="14"/>
                    </a:lnTo>
                    <a:lnTo>
                      <a:pt x="23465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83;p19">
                <a:extLst>
                  <a:ext uri="{FF2B5EF4-FFF2-40B4-BE49-F238E27FC236}">
                    <a16:creationId xmlns:a16="http://schemas.microsoft.com/office/drawing/2014/main" id="{94D8B881-8FA8-162B-7012-AA433B60716F}"/>
                  </a:ext>
                </a:extLst>
              </p:cNvPr>
              <p:cNvSpPr/>
              <p:nvPr/>
            </p:nvSpPr>
            <p:spPr>
              <a:xfrm>
                <a:off x="3087025" y="1690300"/>
                <a:ext cx="109425" cy="321300"/>
              </a:xfrm>
              <a:custGeom>
                <a:avLst/>
                <a:gdLst/>
                <a:ahLst/>
                <a:cxnLst/>
                <a:rect l="l" t="t" r="r" b="b"/>
                <a:pathLst>
                  <a:path w="4377" h="12852" extrusionOk="0">
                    <a:moveTo>
                      <a:pt x="2571" y="0"/>
                    </a:moveTo>
                    <a:lnTo>
                      <a:pt x="2557" y="806"/>
                    </a:lnTo>
                    <a:lnTo>
                      <a:pt x="2515" y="1612"/>
                    </a:lnTo>
                    <a:lnTo>
                      <a:pt x="2460" y="2404"/>
                    </a:lnTo>
                    <a:lnTo>
                      <a:pt x="2390" y="3209"/>
                    </a:lnTo>
                    <a:lnTo>
                      <a:pt x="2293" y="4001"/>
                    </a:lnTo>
                    <a:lnTo>
                      <a:pt x="2182" y="4793"/>
                    </a:lnTo>
                    <a:lnTo>
                      <a:pt x="2043" y="5585"/>
                    </a:lnTo>
                    <a:lnTo>
                      <a:pt x="1890" y="6363"/>
                    </a:lnTo>
                    <a:lnTo>
                      <a:pt x="1723" y="7155"/>
                    </a:lnTo>
                    <a:lnTo>
                      <a:pt x="1529" y="7933"/>
                    </a:lnTo>
                    <a:lnTo>
                      <a:pt x="1321" y="8697"/>
                    </a:lnTo>
                    <a:lnTo>
                      <a:pt x="1098" y="9475"/>
                    </a:lnTo>
                    <a:lnTo>
                      <a:pt x="848" y="10225"/>
                    </a:lnTo>
                    <a:lnTo>
                      <a:pt x="584" y="10990"/>
                    </a:lnTo>
                    <a:lnTo>
                      <a:pt x="306" y="11740"/>
                    </a:lnTo>
                    <a:lnTo>
                      <a:pt x="1" y="12476"/>
                    </a:lnTo>
                    <a:lnTo>
                      <a:pt x="904" y="12671"/>
                    </a:lnTo>
                    <a:lnTo>
                      <a:pt x="1793" y="12851"/>
                    </a:lnTo>
                    <a:lnTo>
                      <a:pt x="2085" y="12087"/>
                    </a:lnTo>
                    <a:lnTo>
                      <a:pt x="2376" y="11323"/>
                    </a:lnTo>
                    <a:lnTo>
                      <a:pt x="2626" y="10559"/>
                    </a:lnTo>
                    <a:lnTo>
                      <a:pt x="2877" y="9781"/>
                    </a:lnTo>
                    <a:lnTo>
                      <a:pt x="3099" y="9003"/>
                    </a:lnTo>
                    <a:lnTo>
                      <a:pt x="3307" y="8211"/>
                    </a:lnTo>
                    <a:lnTo>
                      <a:pt x="3502" y="7419"/>
                    </a:lnTo>
                    <a:lnTo>
                      <a:pt x="3668" y="6627"/>
                    </a:lnTo>
                    <a:lnTo>
                      <a:pt x="3821" y="5835"/>
                    </a:lnTo>
                    <a:lnTo>
                      <a:pt x="3960" y="5029"/>
                    </a:lnTo>
                    <a:lnTo>
                      <a:pt x="4071" y="4224"/>
                    </a:lnTo>
                    <a:lnTo>
                      <a:pt x="4169" y="3418"/>
                    </a:lnTo>
                    <a:lnTo>
                      <a:pt x="4252" y="2612"/>
                    </a:lnTo>
                    <a:lnTo>
                      <a:pt x="4308" y="1792"/>
                    </a:lnTo>
                    <a:lnTo>
                      <a:pt x="4349" y="973"/>
                    </a:lnTo>
                    <a:lnTo>
                      <a:pt x="4377" y="167"/>
                    </a:lnTo>
                    <a:lnTo>
                      <a:pt x="3446" y="84"/>
                    </a:lnTo>
                    <a:lnTo>
                      <a:pt x="257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4;p19">
                <a:extLst>
                  <a:ext uri="{FF2B5EF4-FFF2-40B4-BE49-F238E27FC236}">
                    <a16:creationId xmlns:a16="http://schemas.microsoft.com/office/drawing/2014/main" id="{A896361B-2A15-5F14-3E36-30B519C2A333}"/>
                  </a:ext>
                </a:extLst>
              </p:cNvPr>
              <p:cNvSpPr/>
              <p:nvPr/>
            </p:nvSpPr>
            <p:spPr>
              <a:xfrm>
                <a:off x="2979350" y="1680225"/>
                <a:ext cx="132700" cy="307750"/>
              </a:xfrm>
              <a:custGeom>
                <a:avLst/>
                <a:gdLst/>
                <a:ahLst/>
                <a:cxnLst/>
                <a:rect l="l" t="t" r="r" b="b"/>
                <a:pathLst>
                  <a:path w="5308" h="12310" extrusionOk="0">
                    <a:moveTo>
                      <a:pt x="3516" y="0"/>
                    </a:moveTo>
                    <a:lnTo>
                      <a:pt x="3432" y="778"/>
                    </a:lnTo>
                    <a:lnTo>
                      <a:pt x="3335" y="1556"/>
                    </a:lnTo>
                    <a:lnTo>
                      <a:pt x="3210" y="2320"/>
                    </a:lnTo>
                    <a:lnTo>
                      <a:pt x="3071" y="3085"/>
                    </a:lnTo>
                    <a:lnTo>
                      <a:pt x="2918" y="3849"/>
                    </a:lnTo>
                    <a:lnTo>
                      <a:pt x="2738" y="4599"/>
                    </a:lnTo>
                    <a:lnTo>
                      <a:pt x="2543" y="5349"/>
                    </a:lnTo>
                    <a:lnTo>
                      <a:pt x="2335" y="6099"/>
                    </a:lnTo>
                    <a:lnTo>
                      <a:pt x="2099" y="6836"/>
                    </a:lnTo>
                    <a:lnTo>
                      <a:pt x="1849" y="7572"/>
                    </a:lnTo>
                    <a:lnTo>
                      <a:pt x="1585" y="8308"/>
                    </a:lnTo>
                    <a:lnTo>
                      <a:pt x="1307" y="9031"/>
                    </a:lnTo>
                    <a:lnTo>
                      <a:pt x="1001" y="9739"/>
                    </a:lnTo>
                    <a:lnTo>
                      <a:pt x="682" y="10448"/>
                    </a:lnTo>
                    <a:lnTo>
                      <a:pt x="348" y="11156"/>
                    </a:lnTo>
                    <a:lnTo>
                      <a:pt x="1" y="11851"/>
                    </a:lnTo>
                    <a:lnTo>
                      <a:pt x="890" y="12087"/>
                    </a:lnTo>
                    <a:lnTo>
                      <a:pt x="1793" y="12310"/>
                    </a:lnTo>
                    <a:lnTo>
                      <a:pt x="2140" y="11601"/>
                    </a:lnTo>
                    <a:lnTo>
                      <a:pt x="2474" y="10879"/>
                    </a:lnTo>
                    <a:lnTo>
                      <a:pt x="2779" y="10156"/>
                    </a:lnTo>
                    <a:lnTo>
                      <a:pt x="3085" y="9420"/>
                    </a:lnTo>
                    <a:lnTo>
                      <a:pt x="3363" y="8683"/>
                    </a:lnTo>
                    <a:lnTo>
                      <a:pt x="3627" y="7933"/>
                    </a:lnTo>
                    <a:lnTo>
                      <a:pt x="3877" y="7197"/>
                    </a:lnTo>
                    <a:lnTo>
                      <a:pt x="4099" y="6433"/>
                    </a:lnTo>
                    <a:lnTo>
                      <a:pt x="4322" y="5669"/>
                    </a:lnTo>
                    <a:lnTo>
                      <a:pt x="4516" y="4905"/>
                    </a:lnTo>
                    <a:lnTo>
                      <a:pt x="4683" y="4140"/>
                    </a:lnTo>
                    <a:lnTo>
                      <a:pt x="4850" y="3362"/>
                    </a:lnTo>
                    <a:lnTo>
                      <a:pt x="4988" y="2584"/>
                    </a:lnTo>
                    <a:lnTo>
                      <a:pt x="5114" y="1806"/>
                    </a:lnTo>
                    <a:lnTo>
                      <a:pt x="5211" y="1028"/>
                    </a:lnTo>
                    <a:lnTo>
                      <a:pt x="5308" y="236"/>
                    </a:lnTo>
                    <a:lnTo>
                      <a:pt x="4335" y="125"/>
                    </a:lnTo>
                    <a:lnTo>
                      <a:pt x="351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85;p19">
                <a:extLst>
                  <a:ext uri="{FF2B5EF4-FFF2-40B4-BE49-F238E27FC236}">
                    <a16:creationId xmlns:a16="http://schemas.microsoft.com/office/drawing/2014/main" id="{3014427C-7AD7-9F91-AB11-779F79F5A9F5}"/>
                  </a:ext>
                </a:extLst>
              </p:cNvPr>
              <p:cNvSpPr/>
              <p:nvPr/>
            </p:nvSpPr>
            <p:spPr>
              <a:xfrm>
                <a:off x="3248875" y="3152200"/>
                <a:ext cx="913150" cy="235150"/>
              </a:xfrm>
              <a:custGeom>
                <a:avLst/>
                <a:gdLst/>
                <a:ahLst/>
                <a:cxnLst/>
                <a:rect l="l" t="t" r="r" b="b"/>
                <a:pathLst>
                  <a:path w="36526" h="9406" extrusionOk="0">
                    <a:moveTo>
                      <a:pt x="35609" y="0"/>
                    </a:moveTo>
                    <a:lnTo>
                      <a:pt x="1098" y="653"/>
                    </a:lnTo>
                    <a:lnTo>
                      <a:pt x="876" y="1667"/>
                    </a:lnTo>
                    <a:lnTo>
                      <a:pt x="654" y="2696"/>
                    </a:lnTo>
                    <a:lnTo>
                      <a:pt x="418" y="3877"/>
                    </a:lnTo>
                    <a:lnTo>
                      <a:pt x="306" y="4488"/>
                    </a:lnTo>
                    <a:lnTo>
                      <a:pt x="209" y="5071"/>
                    </a:lnTo>
                    <a:lnTo>
                      <a:pt x="112" y="5627"/>
                    </a:lnTo>
                    <a:lnTo>
                      <a:pt x="56" y="6141"/>
                    </a:lnTo>
                    <a:lnTo>
                      <a:pt x="15" y="6558"/>
                    </a:lnTo>
                    <a:lnTo>
                      <a:pt x="1" y="6905"/>
                    </a:lnTo>
                    <a:lnTo>
                      <a:pt x="15" y="7030"/>
                    </a:lnTo>
                    <a:lnTo>
                      <a:pt x="43" y="7127"/>
                    </a:lnTo>
                    <a:lnTo>
                      <a:pt x="70" y="7197"/>
                    </a:lnTo>
                    <a:lnTo>
                      <a:pt x="84" y="7225"/>
                    </a:lnTo>
                    <a:lnTo>
                      <a:pt x="112" y="7239"/>
                    </a:lnTo>
                    <a:lnTo>
                      <a:pt x="848" y="7489"/>
                    </a:lnTo>
                    <a:lnTo>
                      <a:pt x="1612" y="7725"/>
                    </a:lnTo>
                    <a:lnTo>
                      <a:pt x="2363" y="7947"/>
                    </a:lnTo>
                    <a:lnTo>
                      <a:pt x="3127" y="8142"/>
                    </a:lnTo>
                    <a:lnTo>
                      <a:pt x="3891" y="8322"/>
                    </a:lnTo>
                    <a:lnTo>
                      <a:pt x="4655" y="8503"/>
                    </a:lnTo>
                    <a:lnTo>
                      <a:pt x="5419" y="8656"/>
                    </a:lnTo>
                    <a:lnTo>
                      <a:pt x="6197" y="8781"/>
                    </a:lnTo>
                    <a:lnTo>
                      <a:pt x="6961" y="8906"/>
                    </a:lnTo>
                    <a:lnTo>
                      <a:pt x="7739" y="9017"/>
                    </a:lnTo>
                    <a:lnTo>
                      <a:pt x="8517" y="9114"/>
                    </a:lnTo>
                    <a:lnTo>
                      <a:pt x="9281" y="9184"/>
                    </a:lnTo>
                    <a:lnTo>
                      <a:pt x="10059" y="9253"/>
                    </a:lnTo>
                    <a:lnTo>
                      <a:pt x="10824" y="9309"/>
                    </a:lnTo>
                    <a:lnTo>
                      <a:pt x="11588" y="9350"/>
                    </a:lnTo>
                    <a:lnTo>
                      <a:pt x="12352" y="9378"/>
                    </a:lnTo>
                    <a:lnTo>
                      <a:pt x="13116" y="9392"/>
                    </a:lnTo>
                    <a:lnTo>
                      <a:pt x="13880" y="9406"/>
                    </a:lnTo>
                    <a:lnTo>
                      <a:pt x="14630" y="9392"/>
                    </a:lnTo>
                    <a:lnTo>
                      <a:pt x="15380" y="9378"/>
                    </a:lnTo>
                    <a:lnTo>
                      <a:pt x="16131" y="9350"/>
                    </a:lnTo>
                    <a:lnTo>
                      <a:pt x="16867" y="9323"/>
                    </a:lnTo>
                    <a:lnTo>
                      <a:pt x="17603" y="9281"/>
                    </a:lnTo>
                    <a:lnTo>
                      <a:pt x="18340" y="9225"/>
                    </a:lnTo>
                    <a:lnTo>
                      <a:pt x="19062" y="9170"/>
                    </a:lnTo>
                    <a:lnTo>
                      <a:pt x="19771" y="9100"/>
                    </a:lnTo>
                    <a:lnTo>
                      <a:pt x="21174" y="8934"/>
                    </a:lnTo>
                    <a:lnTo>
                      <a:pt x="22535" y="8753"/>
                    </a:lnTo>
                    <a:lnTo>
                      <a:pt x="23869" y="8545"/>
                    </a:lnTo>
                    <a:lnTo>
                      <a:pt x="25147" y="8322"/>
                    </a:lnTo>
                    <a:lnTo>
                      <a:pt x="26384" y="8072"/>
                    </a:lnTo>
                    <a:lnTo>
                      <a:pt x="27578" y="7808"/>
                    </a:lnTo>
                    <a:lnTo>
                      <a:pt x="28704" y="7544"/>
                    </a:lnTo>
                    <a:lnTo>
                      <a:pt x="29774" y="7266"/>
                    </a:lnTo>
                    <a:lnTo>
                      <a:pt x="30774" y="6989"/>
                    </a:lnTo>
                    <a:lnTo>
                      <a:pt x="31719" y="6725"/>
                    </a:lnTo>
                    <a:lnTo>
                      <a:pt x="32580" y="6447"/>
                    </a:lnTo>
                    <a:lnTo>
                      <a:pt x="33372" y="6183"/>
                    </a:lnTo>
                    <a:lnTo>
                      <a:pt x="34080" y="5919"/>
                    </a:lnTo>
                    <a:lnTo>
                      <a:pt x="34706" y="5683"/>
                    </a:lnTo>
                    <a:lnTo>
                      <a:pt x="35247" y="5460"/>
                    </a:lnTo>
                    <a:lnTo>
                      <a:pt x="35692" y="5252"/>
                    </a:lnTo>
                    <a:lnTo>
                      <a:pt x="36053" y="5071"/>
                    </a:lnTo>
                    <a:lnTo>
                      <a:pt x="36303" y="4918"/>
                    </a:lnTo>
                    <a:lnTo>
                      <a:pt x="36387" y="4863"/>
                    </a:lnTo>
                    <a:lnTo>
                      <a:pt x="36442" y="4793"/>
                    </a:lnTo>
                    <a:lnTo>
                      <a:pt x="36484" y="4738"/>
                    </a:lnTo>
                    <a:lnTo>
                      <a:pt x="36512" y="4668"/>
                    </a:lnTo>
                    <a:lnTo>
                      <a:pt x="36526" y="4571"/>
                    </a:lnTo>
                    <a:lnTo>
                      <a:pt x="36526" y="4460"/>
                    </a:lnTo>
                    <a:lnTo>
                      <a:pt x="36526" y="4182"/>
                    </a:lnTo>
                    <a:lnTo>
                      <a:pt x="36498" y="3849"/>
                    </a:lnTo>
                    <a:lnTo>
                      <a:pt x="36442" y="3474"/>
                    </a:lnTo>
                    <a:lnTo>
                      <a:pt x="36359" y="3071"/>
                    </a:lnTo>
                    <a:lnTo>
                      <a:pt x="36178" y="2223"/>
                    </a:lnTo>
                    <a:lnTo>
                      <a:pt x="35984" y="1390"/>
                    </a:lnTo>
                    <a:lnTo>
                      <a:pt x="35789" y="681"/>
                    </a:lnTo>
                    <a:lnTo>
                      <a:pt x="35609" y="0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86;p19">
                <a:extLst>
                  <a:ext uri="{FF2B5EF4-FFF2-40B4-BE49-F238E27FC236}">
                    <a16:creationId xmlns:a16="http://schemas.microsoft.com/office/drawing/2014/main" id="{37C318C3-CB80-AA9D-7543-C008532F5D31}"/>
                  </a:ext>
                </a:extLst>
              </p:cNvPr>
              <p:cNvSpPr/>
              <p:nvPr/>
            </p:nvSpPr>
            <p:spPr>
              <a:xfrm>
                <a:off x="3258600" y="1695150"/>
                <a:ext cx="905850" cy="1565100"/>
              </a:xfrm>
              <a:custGeom>
                <a:avLst/>
                <a:gdLst/>
                <a:ahLst/>
                <a:cxnLst/>
                <a:rect l="l" t="t" r="r" b="b"/>
                <a:pathLst>
                  <a:path w="36234" h="62604" extrusionOk="0">
                    <a:moveTo>
                      <a:pt x="11504" y="1"/>
                    </a:moveTo>
                    <a:lnTo>
                      <a:pt x="9823" y="84"/>
                    </a:lnTo>
                    <a:lnTo>
                      <a:pt x="8920" y="126"/>
                    </a:lnTo>
                    <a:lnTo>
                      <a:pt x="4613" y="362"/>
                    </a:lnTo>
                    <a:lnTo>
                      <a:pt x="3821" y="9642"/>
                    </a:lnTo>
                    <a:lnTo>
                      <a:pt x="3016" y="19159"/>
                    </a:lnTo>
                    <a:lnTo>
                      <a:pt x="2099" y="30079"/>
                    </a:lnTo>
                    <a:lnTo>
                      <a:pt x="1654" y="35637"/>
                    </a:lnTo>
                    <a:lnTo>
                      <a:pt x="1223" y="41013"/>
                    </a:lnTo>
                    <a:lnTo>
                      <a:pt x="834" y="46042"/>
                    </a:lnTo>
                    <a:lnTo>
                      <a:pt x="501" y="50558"/>
                    </a:lnTo>
                    <a:lnTo>
                      <a:pt x="237" y="54378"/>
                    </a:lnTo>
                    <a:lnTo>
                      <a:pt x="140" y="55976"/>
                    </a:lnTo>
                    <a:lnTo>
                      <a:pt x="70" y="57324"/>
                    </a:lnTo>
                    <a:lnTo>
                      <a:pt x="15" y="58421"/>
                    </a:lnTo>
                    <a:lnTo>
                      <a:pt x="1" y="59241"/>
                    </a:lnTo>
                    <a:lnTo>
                      <a:pt x="1" y="59533"/>
                    </a:lnTo>
                    <a:lnTo>
                      <a:pt x="15" y="59755"/>
                    </a:lnTo>
                    <a:lnTo>
                      <a:pt x="29" y="59894"/>
                    </a:lnTo>
                    <a:lnTo>
                      <a:pt x="43" y="59922"/>
                    </a:lnTo>
                    <a:lnTo>
                      <a:pt x="56" y="59936"/>
                    </a:lnTo>
                    <a:lnTo>
                      <a:pt x="959" y="60200"/>
                    </a:lnTo>
                    <a:lnTo>
                      <a:pt x="1849" y="60450"/>
                    </a:lnTo>
                    <a:lnTo>
                      <a:pt x="2738" y="60686"/>
                    </a:lnTo>
                    <a:lnTo>
                      <a:pt x="3627" y="60894"/>
                    </a:lnTo>
                    <a:lnTo>
                      <a:pt x="4502" y="61103"/>
                    </a:lnTo>
                    <a:lnTo>
                      <a:pt x="5377" y="61283"/>
                    </a:lnTo>
                    <a:lnTo>
                      <a:pt x="6253" y="61464"/>
                    </a:lnTo>
                    <a:lnTo>
                      <a:pt x="7114" y="61617"/>
                    </a:lnTo>
                    <a:lnTo>
                      <a:pt x="7962" y="61769"/>
                    </a:lnTo>
                    <a:lnTo>
                      <a:pt x="8809" y="61895"/>
                    </a:lnTo>
                    <a:lnTo>
                      <a:pt x="9656" y="62020"/>
                    </a:lnTo>
                    <a:lnTo>
                      <a:pt x="10476" y="62131"/>
                    </a:lnTo>
                    <a:lnTo>
                      <a:pt x="11310" y="62228"/>
                    </a:lnTo>
                    <a:lnTo>
                      <a:pt x="12116" y="62311"/>
                    </a:lnTo>
                    <a:lnTo>
                      <a:pt x="12921" y="62381"/>
                    </a:lnTo>
                    <a:lnTo>
                      <a:pt x="13727" y="62450"/>
                    </a:lnTo>
                    <a:lnTo>
                      <a:pt x="14505" y="62492"/>
                    </a:lnTo>
                    <a:lnTo>
                      <a:pt x="15283" y="62534"/>
                    </a:lnTo>
                    <a:lnTo>
                      <a:pt x="16047" y="62561"/>
                    </a:lnTo>
                    <a:lnTo>
                      <a:pt x="16811" y="62589"/>
                    </a:lnTo>
                    <a:lnTo>
                      <a:pt x="17562" y="62603"/>
                    </a:lnTo>
                    <a:lnTo>
                      <a:pt x="19020" y="62603"/>
                    </a:lnTo>
                    <a:lnTo>
                      <a:pt x="19743" y="62589"/>
                    </a:lnTo>
                    <a:lnTo>
                      <a:pt x="21132" y="62534"/>
                    </a:lnTo>
                    <a:lnTo>
                      <a:pt x="22480" y="62464"/>
                    </a:lnTo>
                    <a:lnTo>
                      <a:pt x="23786" y="62353"/>
                    </a:lnTo>
                    <a:lnTo>
                      <a:pt x="25036" y="62228"/>
                    </a:lnTo>
                    <a:lnTo>
                      <a:pt x="26231" y="62075"/>
                    </a:lnTo>
                    <a:lnTo>
                      <a:pt x="27370" y="61908"/>
                    </a:lnTo>
                    <a:lnTo>
                      <a:pt x="28440" y="61728"/>
                    </a:lnTo>
                    <a:lnTo>
                      <a:pt x="29468" y="61533"/>
                    </a:lnTo>
                    <a:lnTo>
                      <a:pt x="30413" y="61339"/>
                    </a:lnTo>
                    <a:lnTo>
                      <a:pt x="31316" y="61130"/>
                    </a:lnTo>
                    <a:lnTo>
                      <a:pt x="32135" y="60908"/>
                    </a:lnTo>
                    <a:lnTo>
                      <a:pt x="32886" y="60700"/>
                    </a:lnTo>
                    <a:lnTo>
                      <a:pt x="33580" y="60477"/>
                    </a:lnTo>
                    <a:lnTo>
                      <a:pt x="34192" y="60269"/>
                    </a:lnTo>
                    <a:lnTo>
                      <a:pt x="34719" y="60075"/>
                    </a:lnTo>
                    <a:lnTo>
                      <a:pt x="35178" y="59880"/>
                    </a:lnTo>
                    <a:lnTo>
                      <a:pt x="35567" y="59699"/>
                    </a:lnTo>
                    <a:lnTo>
                      <a:pt x="35859" y="59533"/>
                    </a:lnTo>
                    <a:lnTo>
                      <a:pt x="36067" y="59394"/>
                    </a:lnTo>
                    <a:lnTo>
                      <a:pt x="36150" y="59324"/>
                    </a:lnTo>
                    <a:lnTo>
                      <a:pt x="36192" y="59269"/>
                    </a:lnTo>
                    <a:lnTo>
                      <a:pt x="36206" y="59227"/>
                    </a:lnTo>
                    <a:lnTo>
                      <a:pt x="36220" y="59171"/>
                    </a:lnTo>
                    <a:lnTo>
                      <a:pt x="36234" y="59019"/>
                    </a:lnTo>
                    <a:lnTo>
                      <a:pt x="36220" y="58782"/>
                    </a:lnTo>
                    <a:lnTo>
                      <a:pt x="36192" y="58463"/>
                    </a:lnTo>
                    <a:lnTo>
                      <a:pt x="36095" y="57629"/>
                    </a:lnTo>
                    <a:lnTo>
                      <a:pt x="35928" y="56532"/>
                    </a:lnTo>
                    <a:lnTo>
                      <a:pt x="35720" y="55184"/>
                    </a:lnTo>
                    <a:lnTo>
                      <a:pt x="35456" y="53614"/>
                    </a:lnTo>
                    <a:lnTo>
                      <a:pt x="35150" y="51850"/>
                    </a:lnTo>
                    <a:lnTo>
                      <a:pt x="34803" y="49905"/>
                    </a:lnTo>
                    <a:lnTo>
                      <a:pt x="34011" y="45542"/>
                    </a:lnTo>
                    <a:lnTo>
                      <a:pt x="33094" y="40694"/>
                    </a:lnTo>
                    <a:lnTo>
                      <a:pt x="32108" y="35525"/>
                    </a:lnTo>
                    <a:lnTo>
                      <a:pt x="31066" y="30218"/>
                    </a:lnTo>
                    <a:lnTo>
                      <a:pt x="30038" y="24911"/>
                    </a:lnTo>
                    <a:lnTo>
                      <a:pt x="29023" y="19784"/>
                    </a:lnTo>
                    <a:lnTo>
                      <a:pt x="27203" y="10712"/>
                    </a:lnTo>
                    <a:lnTo>
                      <a:pt x="25425" y="1876"/>
                    </a:lnTo>
                    <a:lnTo>
                      <a:pt x="20688" y="626"/>
                    </a:lnTo>
                    <a:lnTo>
                      <a:pt x="19812" y="390"/>
                    </a:lnTo>
                    <a:lnTo>
                      <a:pt x="18326" y="1"/>
                    </a:lnTo>
                    <a:close/>
                  </a:path>
                </a:pathLst>
              </a:custGeom>
              <a:solidFill>
                <a:srgbClr val="3C4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87;p19">
                <a:extLst>
                  <a:ext uri="{FF2B5EF4-FFF2-40B4-BE49-F238E27FC236}">
                    <a16:creationId xmlns:a16="http://schemas.microsoft.com/office/drawing/2014/main" id="{71CF8BC7-03D5-B6E7-14AA-B94BD1D2F03B}"/>
                  </a:ext>
                </a:extLst>
              </p:cNvPr>
              <p:cNvSpPr/>
              <p:nvPr/>
            </p:nvSpPr>
            <p:spPr>
              <a:xfrm>
                <a:off x="3745550" y="2021650"/>
                <a:ext cx="127500" cy="175425"/>
              </a:xfrm>
              <a:custGeom>
                <a:avLst/>
                <a:gdLst/>
                <a:ahLst/>
                <a:cxnLst/>
                <a:rect l="l" t="t" r="r" b="b"/>
                <a:pathLst>
                  <a:path w="5100" h="7017" extrusionOk="0">
                    <a:moveTo>
                      <a:pt x="2543" y="0"/>
                    </a:moveTo>
                    <a:lnTo>
                      <a:pt x="2418" y="14"/>
                    </a:lnTo>
                    <a:lnTo>
                      <a:pt x="2279" y="28"/>
                    </a:lnTo>
                    <a:lnTo>
                      <a:pt x="2154" y="42"/>
                    </a:lnTo>
                    <a:lnTo>
                      <a:pt x="2029" y="70"/>
                    </a:lnTo>
                    <a:lnTo>
                      <a:pt x="1904" y="111"/>
                    </a:lnTo>
                    <a:lnTo>
                      <a:pt x="1793" y="167"/>
                    </a:lnTo>
                    <a:lnTo>
                      <a:pt x="1557" y="278"/>
                    </a:lnTo>
                    <a:lnTo>
                      <a:pt x="1335" y="431"/>
                    </a:lnTo>
                    <a:lnTo>
                      <a:pt x="1126" y="598"/>
                    </a:lnTo>
                    <a:lnTo>
                      <a:pt x="918" y="806"/>
                    </a:lnTo>
                    <a:lnTo>
                      <a:pt x="737" y="1028"/>
                    </a:lnTo>
                    <a:lnTo>
                      <a:pt x="584" y="1278"/>
                    </a:lnTo>
                    <a:lnTo>
                      <a:pt x="432" y="1556"/>
                    </a:lnTo>
                    <a:lnTo>
                      <a:pt x="307" y="1834"/>
                    </a:lnTo>
                    <a:lnTo>
                      <a:pt x="195" y="2140"/>
                    </a:lnTo>
                    <a:lnTo>
                      <a:pt x="112" y="2473"/>
                    </a:lnTo>
                    <a:lnTo>
                      <a:pt x="43" y="2807"/>
                    </a:lnTo>
                    <a:lnTo>
                      <a:pt x="15" y="3154"/>
                    </a:lnTo>
                    <a:lnTo>
                      <a:pt x="1" y="3515"/>
                    </a:lnTo>
                    <a:lnTo>
                      <a:pt x="15" y="3862"/>
                    </a:lnTo>
                    <a:lnTo>
                      <a:pt x="43" y="4210"/>
                    </a:lnTo>
                    <a:lnTo>
                      <a:pt x="112" y="4557"/>
                    </a:lnTo>
                    <a:lnTo>
                      <a:pt x="195" y="4877"/>
                    </a:lnTo>
                    <a:lnTo>
                      <a:pt x="307" y="5182"/>
                    </a:lnTo>
                    <a:lnTo>
                      <a:pt x="432" y="5474"/>
                    </a:lnTo>
                    <a:lnTo>
                      <a:pt x="584" y="5738"/>
                    </a:lnTo>
                    <a:lnTo>
                      <a:pt x="737" y="5988"/>
                    </a:lnTo>
                    <a:lnTo>
                      <a:pt x="918" y="6210"/>
                    </a:lnTo>
                    <a:lnTo>
                      <a:pt x="1126" y="6419"/>
                    </a:lnTo>
                    <a:lnTo>
                      <a:pt x="1335" y="6586"/>
                    </a:lnTo>
                    <a:lnTo>
                      <a:pt x="1557" y="6738"/>
                    </a:lnTo>
                    <a:lnTo>
                      <a:pt x="1793" y="6850"/>
                    </a:lnTo>
                    <a:lnTo>
                      <a:pt x="1904" y="6905"/>
                    </a:lnTo>
                    <a:lnTo>
                      <a:pt x="2029" y="6947"/>
                    </a:lnTo>
                    <a:lnTo>
                      <a:pt x="2154" y="6975"/>
                    </a:lnTo>
                    <a:lnTo>
                      <a:pt x="2279" y="7002"/>
                    </a:lnTo>
                    <a:lnTo>
                      <a:pt x="2418" y="7016"/>
                    </a:lnTo>
                    <a:lnTo>
                      <a:pt x="2682" y="7016"/>
                    </a:lnTo>
                    <a:lnTo>
                      <a:pt x="2807" y="7002"/>
                    </a:lnTo>
                    <a:lnTo>
                      <a:pt x="2932" y="6975"/>
                    </a:lnTo>
                    <a:lnTo>
                      <a:pt x="3057" y="6947"/>
                    </a:lnTo>
                    <a:lnTo>
                      <a:pt x="3182" y="6905"/>
                    </a:lnTo>
                    <a:lnTo>
                      <a:pt x="3307" y="6850"/>
                    </a:lnTo>
                    <a:lnTo>
                      <a:pt x="3544" y="6738"/>
                    </a:lnTo>
                    <a:lnTo>
                      <a:pt x="3766" y="6586"/>
                    </a:lnTo>
                    <a:lnTo>
                      <a:pt x="3974" y="6419"/>
                    </a:lnTo>
                    <a:lnTo>
                      <a:pt x="4169" y="6210"/>
                    </a:lnTo>
                    <a:lnTo>
                      <a:pt x="4349" y="5988"/>
                    </a:lnTo>
                    <a:lnTo>
                      <a:pt x="4516" y="5738"/>
                    </a:lnTo>
                    <a:lnTo>
                      <a:pt x="4655" y="5474"/>
                    </a:lnTo>
                    <a:lnTo>
                      <a:pt x="4780" y="5182"/>
                    </a:lnTo>
                    <a:lnTo>
                      <a:pt x="4891" y="4877"/>
                    </a:lnTo>
                    <a:lnTo>
                      <a:pt x="4975" y="4557"/>
                    </a:lnTo>
                    <a:lnTo>
                      <a:pt x="5044" y="4210"/>
                    </a:lnTo>
                    <a:lnTo>
                      <a:pt x="5086" y="3862"/>
                    </a:lnTo>
                    <a:lnTo>
                      <a:pt x="5100" y="3515"/>
                    </a:lnTo>
                    <a:lnTo>
                      <a:pt x="5086" y="3154"/>
                    </a:lnTo>
                    <a:lnTo>
                      <a:pt x="5044" y="2807"/>
                    </a:lnTo>
                    <a:lnTo>
                      <a:pt x="4975" y="2473"/>
                    </a:lnTo>
                    <a:lnTo>
                      <a:pt x="4891" y="2140"/>
                    </a:lnTo>
                    <a:lnTo>
                      <a:pt x="4780" y="1834"/>
                    </a:lnTo>
                    <a:lnTo>
                      <a:pt x="4655" y="1556"/>
                    </a:lnTo>
                    <a:lnTo>
                      <a:pt x="4516" y="1278"/>
                    </a:lnTo>
                    <a:lnTo>
                      <a:pt x="4349" y="1028"/>
                    </a:lnTo>
                    <a:lnTo>
                      <a:pt x="4169" y="806"/>
                    </a:lnTo>
                    <a:lnTo>
                      <a:pt x="3974" y="598"/>
                    </a:lnTo>
                    <a:lnTo>
                      <a:pt x="3766" y="431"/>
                    </a:lnTo>
                    <a:lnTo>
                      <a:pt x="3544" y="278"/>
                    </a:lnTo>
                    <a:lnTo>
                      <a:pt x="3307" y="167"/>
                    </a:lnTo>
                    <a:lnTo>
                      <a:pt x="3182" y="111"/>
                    </a:lnTo>
                    <a:lnTo>
                      <a:pt x="3057" y="70"/>
                    </a:lnTo>
                    <a:lnTo>
                      <a:pt x="2932" y="42"/>
                    </a:lnTo>
                    <a:lnTo>
                      <a:pt x="2807" y="28"/>
                    </a:lnTo>
                    <a:lnTo>
                      <a:pt x="2682" y="14"/>
                    </a:lnTo>
                    <a:lnTo>
                      <a:pt x="254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88;p19">
                <a:extLst>
                  <a:ext uri="{FF2B5EF4-FFF2-40B4-BE49-F238E27FC236}">
                    <a16:creationId xmlns:a16="http://schemas.microsoft.com/office/drawing/2014/main" id="{C08DA8A8-BFE3-1EE8-2FD4-1129626CF745}"/>
                  </a:ext>
                </a:extLst>
              </p:cNvPr>
              <p:cNvSpPr/>
              <p:nvPr/>
            </p:nvSpPr>
            <p:spPr>
              <a:xfrm>
                <a:off x="3293350" y="886925"/>
                <a:ext cx="617900" cy="605750"/>
              </a:xfrm>
              <a:custGeom>
                <a:avLst/>
                <a:gdLst/>
                <a:ahLst/>
                <a:cxnLst/>
                <a:rect l="l" t="t" r="r" b="b"/>
                <a:pathLst>
                  <a:path w="24716" h="24230" extrusionOk="0">
                    <a:moveTo>
                      <a:pt x="5585" y="0"/>
                    </a:moveTo>
                    <a:lnTo>
                      <a:pt x="5293" y="14"/>
                    </a:lnTo>
                    <a:lnTo>
                      <a:pt x="5002" y="42"/>
                    </a:lnTo>
                    <a:lnTo>
                      <a:pt x="4710" y="84"/>
                    </a:lnTo>
                    <a:lnTo>
                      <a:pt x="4418" y="139"/>
                    </a:lnTo>
                    <a:lnTo>
                      <a:pt x="4140" y="209"/>
                    </a:lnTo>
                    <a:lnTo>
                      <a:pt x="3849" y="292"/>
                    </a:lnTo>
                    <a:lnTo>
                      <a:pt x="3585" y="389"/>
                    </a:lnTo>
                    <a:lnTo>
                      <a:pt x="3307" y="501"/>
                    </a:lnTo>
                    <a:lnTo>
                      <a:pt x="3043" y="626"/>
                    </a:lnTo>
                    <a:lnTo>
                      <a:pt x="2793" y="778"/>
                    </a:lnTo>
                    <a:lnTo>
                      <a:pt x="2543" y="931"/>
                    </a:lnTo>
                    <a:lnTo>
                      <a:pt x="2293" y="1084"/>
                    </a:lnTo>
                    <a:lnTo>
                      <a:pt x="2070" y="1265"/>
                    </a:lnTo>
                    <a:lnTo>
                      <a:pt x="1848" y="1459"/>
                    </a:lnTo>
                    <a:lnTo>
                      <a:pt x="1640" y="1668"/>
                    </a:lnTo>
                    <a:lnTo>
                      <a:pt x="1445" y="1876"/>
                    </a:lnTo>
                    <a:lnTo>
                      <a:pt x="1251" y="2112"/>
                    </a:lnTo>
                    <a:lnTo>
                      <a:pt x="1084" y="2348"/>
                    </a:lnTo>
                    <a:lnTo>
                      <a:pt x="931" y="2598"/>
                    </a:lnTo>
                    <a:lnTo>
                      <a:pt x="806" y="2862"/>
                    </a:lnTo>
                    <a:lnTo>
                      <a:pt x="695" y="3126"/>
                    </a:lnTo>
                    <a:lnTo>
                      <a:pt x="611" y="3404"/>
                    </a:lnTo>
                    <a:lnTo>
                      <a:pt x="556" y="3696"/>
                    </a:lnTo>
                    <a:lnTo>
                      <a:pt x="514" y="3974"/>
                    </a:lnTo>
                    <a:lnTo>
                      <a:pt x="514" y="4266"/>
                    </a:lnTo>
                    <a:lnTo>
                      <a:pt x="542" y="4557"/>
                    </a:lnTo>
                    <a:lnTo>
                      <a:pt x="598" y="4835"/>
                    </a:lnTo>
                    <a:lnTo>
                      <a:pt x="681" y="5113"/>
                    </a:lnTo>
                    <a:lnTo>
                      <a:pt x="723" y="5252"/>
                    </a:lnTo>
                    <a:lnTo>
                      <a:pt x="792" y="5377"/>
                    </a:lnTo>
                    <a:lnTo>
                      <a:pt x="862" y="5516"/>
                    </a:lnTo>
                    <a:lnTo>
                      <a:pt x="931" y="5641"/>
                    </a:lnTo>
                    <a:lnTo>
                      <a:pt x="806" y="5738"/>
                    </a:lnTo>
                    <a:lnTo>
                      <a:pt x="695" y="5849"/>
                    </a:lnTo>
                    <a:lnTo>
                      <a:pt x="584" y="5974"/>
                    </a:lnTo>
                    <a:lnTo>
                      <a:pt x="473" y="6099"/>
                    </a:lnTo>
                    <a:lnTo>
                      <a:pt x="389" y="6238"/>
                    </a:lnTo>
                    <a:lnTo>
                      <a:pt x="306" y="6377"/>
                    </a:lnTo>
                    <a:lnTo>
                      <a:pt x="222" y="6516"/>
                    </a:lnTo>
                    <a:lnTo>
                      <a:pt x="167" y="6669"/>
                    </a:lnTo>
                    <a:lnTo>
                      <a:pt x="111" y="6822"/>
                    </a:lnTo>
                    <a:lnTo>
                      <a:pt x="70" y="6975"/>
                    </a:lnTo>
                    <a:lnTo>
                      <a:pt x="28" y="7128"/>
                    </a:lnTo>
                    <a:lnTo>
                      <a:pt x="14" y="7294"/>
                    </a:lnTo>
                    <a:lnTo>
                      <a:pt x="0" y="7447"/>
                    </a:lnTo>
                    <a:lnTo>
                      <a:pt x="0" y="7614"/>
                    </a:lnTo>
                    <a:lnTo>
                      <a:pt x="0" y="7781"/>
                    </a:lnTo>
                    <a:lnTo>
                      <a:pt x="14" y="7933"/>
                    </a:lnTo>
                    <a:lnTo>
                      <a:pt x="42" y="8100"/>
                    </a:lnTo>
                    <a:lnTo>
                      <a:pt x="84" y="8253"/>
                    </a:lnTo>
                    <a:lnTo>
                      <a:pt x="139" y="8420"/>
                    </a:lnTo>
                    <a:lnTo>
                      <a:pt x="195" y="8572"/>
                    </a:lnTo>
                    <a:lnTo>
                      <a:pt x="264" y="8711"/>
                    </a:lnTo>
                    <a:lnTo>
                      <a:pt x="347" y="8864"/>
                    </a:lnTo>
                    <a:lnTo>
                      <a:pt x="445" y="9003"/>
                    </a:lnTo>
                    <a:lnTo>
                      <a:pt x="542" y="9142"/>
                    </a:lnTo>
                    <a:lnTo>
                      <a:pt x="639" y="9267"/>
                    </a:lnTo>
                    <a:lnTo>
                      <a:pt x="764" y="9378"/>
                    </a:lnTo>
                    <a:lnTo>
                      <a:pt x="889" y="9503"/>
                    </a:lnTo>
                    <a:lnTo>
                      <a:pt x="1014" y="9601"/>
                    </a:lnTo>
                    <a:lnTo>
                      <a:pt x="1153" y="9698"/>
                    </a:lnTo>
                    <a:lnTo>
                      <a:pt x="1292" y="9795"/>
                    </a:lnTo>
                    <a:lnTo>
                      <a:pt x="1445" y="9864"/>
                    </a:lnTo>
                    <a:lnTo>
                      <a:pt x="1598" y="9934"/>
                    </a:lnTo>
                    <a:lnTo>
                      <a:pt x="1473" y="10073"/>
                    </a:lnTo>
                    <a:lnTo>
                      <a:pt x="1376" y="10212"/>
                    </a:lnTo>
                    <a:lnTo>
                      <a:pt x="1278" y="10351"/>
                    </a:lnTo>
                    <a:lnTo>
                      <a:pt x="1181" y="10504"/>
                    </a:lnTo>
                    <a:lnTo>
                      <a:pt x="1112" y="10670"/>
                    </a:lnTo>
                    <a:lnTo>
                      <a:pt x="1042" y="10823"/>
                    </a:lnTo>
                    <a:lnTo>
                      <a:pt x="987" y="10990"/>
                    </a:lnTo>
                    <a:lnTo>
                      <a:pt x="931" y="11170"/>
                    </a:lnTo>
                    <a:lnTo>
                      <a:pt x="889" y="11337"/>
                    </a:lnTo>
                    <a:lnTo>
                      <a:pt x="862" y="11518"/>
                    </a:lnTo>
                    <a:lnTo>
                      <a:pt x="848" y="11684"/>
                    </a:lnTo>
                    <a:lnTo>
                      <a:pt x="834" y="11865"/>
                    </a:lnTo>
                    <a:lnTo>
                      <a:pt x="834" y="12032"/>
                    </a:lnTo>
                    <a:lnTo>
                      <a:pt x="848" y="12212"/>
                    </a:lnTo>
                    <a:lnTo>
                      <a:pt x="862" y="12393"/>
                    </a:lnTo>
                    <a:lnTo>
                      <a:pt x="903" y="12560"/>
                    </a:lnTo>
                    <a:lnTo>
                      <a:pt x="945" y="12726"/>
                    </a:lnTo>
                    <a:lnTo>
                      <a:pt x="987" y="12893"/>
                    </a:lnTo>
                    <a:lnTo>
                      <a:pt x="1056" y="13060"/>
                    </a:lnTo>
                    <a:lnTo>
                      <a:pt x="1125" y="13213"/>
                    </a:lnTo>
                    <a:lnTo>
                      <a:pt x="1209" y="13366"/>
                    </a:lnTo>
                    <a:lnTo>
                      <a:pt x="1306" y="13518"/>
                    </a:lnTo>
                    <a:lnTo>
                      <a:pt x="1403" y="13657"/>
                    </a:lnTo>
                    <a:lnTo>
                      <a:pt x="1514" y="13796"/>
                    </a:lnTo>
                    <a:lnTo>
                      <a:pt x="1626" y="13935"/>
                    </a:lnTo>
                    <a:lnTo>
                      <a:pt x="1751" y="14060"/>
                    </a:lnTo>
                    <a:lnTo>
                      <a:pt x="1876" y="14185"/>
                    </a:lnTo>
                    <a:lnTo>
                      <a:pt x="2015" y="14296"/>
                    </a:lnTo>
                    <a:lnTo>
                      <a:pt x="2154" y="14394"/>
                    </a:lnTo>
                    <a:lnTo>
                      <a:pt x="2306" y="14491"/>
                    </a:lnTo>
                    <a:lnTo>
                      <a:pt x="2459" y="14574"/>
                    </a:lnTo>
                    <a:lnTo>
                      <a:pt x="2626" y="14658"/>
                    </a:lnTo>
                    <a:lnTo>
                      <a:pt x="2501" y="14797"/>
                    </a:lnTo>
                    <a:lnTo>
                      <a:pt x="2390" y="14949"/>
                    </a:lnTo>
                    <a:lnTo>
                      <a:pt x="2293" y="15102"/>
                    </a:lnTo>
                    <a:lnTo>
                      <a:pt x="2223" y="15269"/>
                    </a:lnTo>
                    <a:lnTo>
                      <a:pt x="2167" y="15450"/>
                    </a:lnTo>
                    <a:lnTo>
                      <a:pt x="2112" y="15630"/>
                    </a:lnTo>
                    <a:lnTo>
                      <a:pt x="2098" y="15811"/>
                    </a:lnTo>
                    <a:lnTo>
                      <a:pt x="2084" y="16005"/>
                    </a:lnTo>
                    <a:lnTo>
                      <a:pt x="2084" y="16200"/>
                    </a:lnTo>
                    <a:lnTo>
                      <a:pt x="2098" y="16394"/>
                    </a:lnTo>
                    <a:lnTo>
                      <a:pt x="2112" y="16589"/>
                    </a:lnTo>
                    <a:lnTo>
                      <a:pt x="2154" y="16783"/>
                    </a:lnTo>
                    <a:lnTo>
                      <a:pt x="2209" y="16964"/>
                    </a:lnTo>
                    <a:lnTo>
                      <a:pt x="2265" y="17158"/>
                    </a:lnTo>
                    <a:lnTo>
                      <a:pt x="2334" y="17339"/>
                    </a:lnTo>
                    <a:lnTo>
                      <a:pt x="2404" y="17520"/>
                    </a:lnTo>
                    <a:lnTo>
                      <a:pt x="2529" y="17770"/>
                    </a:lnTo>
                    <a:lnTo>
                      <a:pt x="2654" y="18006"/>
                    </a:lnTo>
                    <a:lnTo>
                      <a:pt x="2807" y="18242"/>
                    </a:lnTo>
                    <a:lnTo>
                      <a:pt x="2959" y="18478"/>
                    </a:lnTo>
                    <a:lnTo>
                      <a:pt x="3126" y="18701"/>
                    </a:lnTo>
                    <a:lnTo>
                      <a:pt x="3307" y="18909"/>
                    </a:lnTo>
                    <a:lnTo>
                      <a:pt x="3487" y="19117"/>
                    </a:lnTo>
                    <a:lnTo>
                      <a:pt x="3682" y="19312"/>
                    </a:lnTo>
                    <a:lnTo>
                      <a:pt x="3890" y="19506"/>
                    </a:lnTo>
                    <a:lnTo>
                      <a:pt x="4099" y="19701"/>
                    </a:lnTo>
                    <a:lnTo>
                      <a:pt x="4321" y="19881"/>
                    </a:lnTo>
                    <a:lnTo>
                      <a:pt x="4543" y="20048"/>
                    </a:lnTo>
                    <a:lnTo>
                      <a:pt x="4779" y="20215"/>
                    </a:lnTo>
                    <a:lnTo>
                      <a:pt x="5016" y="20368"/>
                    </a:lnTo>
                    <a:lnTo>
                      <a:pt x="5252" y="20521"/>
                    </a:lnTo>
                    <a:lnTo>
                      <a:pt x="5488" y="20659"/>
                    </a:lnTo>
                    <a:lnTo>
                      <a:pt x="5988" y="20923"/>
                    </a:lnTo>
                    <a:lnTo>
                      <a:pt x="6502" y="21173"/>
                    </a:lnTo>
                    <a:lnTo>
                      <a:pt x="7030" y="21382"/>
                    </a:lnTo>
                    <a:lnTo>
                      <a:pt x="7558" y="21590"/>
                    </a:lnTo>
                    <a:lnTo>
                      <a:pt x="8086" y="21771"/>
                    </a:lnTo>
                    <a:lnTo>
                      <a:pt x="8628" y="21951"/>
                    </a:lnTo>
                    <a:lnTo>
                      <a:pt x="9183" y="22104"/>
                    </a:lnTo>
                    <a:lnTo>
                      <a:pt x="9725" y="22271"/>
                    </a:lnTo>
                    <a:lnTo>
                      <a:pt x="10267" y="22410"/>
                    </a:lnTo>
                    <a:lnTo>
                      <a:pt x="10823" y="22549"/>
                    </a:lnTo>
                    <a:lnTo>
                      <a:pt x="11365" y="22674"/>
                    </a:lnTo>
                    <a:lnTo>
                      <a:pt x="11920" y="22785"/>
                    </a:lnTo>
                    <a:lnTo>
                      <a:pt x="13018" y="23007"/>
                    </a:lnTo>
                    <a:lnTo>
                      <a:pt x="14115" y="23216"/>
                    </a:lnTo>
                    <a:lnTo>
                      <a:pt x="15227" y="23424"/>
                    </a:lnTo>
                    <a:lnTo>
                      <a:pt x="16324" y="23633"/>
                    </a:lnTo>
                    <a:lnTo>
                      <a:pt x="17422" y="23869"/>
                    </a:lnTo>
                    <a:lnTo>
                      <a:pt x="17964" y="23994"/>
                    </a:lnTo>
                    <a:lnTo>
                      <a:pt x="18520" y="24147"/>
                    </a:lnTo>
                    <a:lnTo>
                      <a:pt x="18700" y="24174"/>
                    </a:lnTo>
                    <a:lnTo>
                      <a:pt x="18881" y="24202"/>
                    </a:lnTo>
                    <a:lnTo>
                      <a:pt x="19061" y="24216"/>
                    </a:lnTo>
                    <a:lnTo>
                      <a:pt x="19242" y="24230"/>
                    </a:lnTo>
                    <a:lnTo>
                      <a:pt x="19423" y="24216"/>
                    </a:lnTo>
                    <a:lnTo>
                      <a:pt x="19603" y="24188"/>
                    </a:lnTo>
                    <a:lnTo>
                      <a:pt x="19784" y="24161"/>
                    </a:lnTo>
                    <a:lnTo>
                      <a:pt x="19964" y="24105"/>
                    </a:lnTo>
                    <a:lnTo>
                      <a:pt x="20131" y="24049"/>
                    </a:lnTo>
                    <a:lnTo>
                      <a:pt x="20298" y="23980"/>
                    </a:lnTo>
                    <a:lnTo>
                      <a:pt x="20465" y="23897"/>
                    </a:lnTo>
                    <a:lnTo>
                      <a:pt x="20617" y="23799"/>
                    </a:lnTo>
                    <a:lnTo>
                      <a:pt x="20770" y="23702"/>
                    </a:lnTo>
                    <a:lnTo>
                      <a:pt x="20909" y="23591"/>
                    </a:lnTo>
                    <a:lnTo>
                      <a:pt x="21048" y="23466"/>
                    </a:lnTo>
                    <a:lnTo>
                      <a:pt x="21159" y="23341"/>
                    </a:lnTo>
                    <a:lnTo>
                      <a:pt x="21270" y="23202"/>
                    </a:lnTo>
                    <a:lnTo>
                      <a:pt x="21381" y="23049"/>
                    </a:lnTo>
                    <a:lnTo>
                      <a:pt x="21465" y="22896"/>
                    </a:lnTo>
                    <a:lnTo>
                      <a:pt x="21534" y="22730"/>
                    </a:lnTo>
                    <a:lnTo>
                      <a:pt x="21604" y="22563"/>
                    </a:lnTo>
                    <a:lnTo>
                      <a:pt x="21659" y="22396"/>
                    </a:lnTo>
                    <a:lnTo>
                      <a:pt x="21701" y="22229"/>
                    </a:lnTo>
                    <a:lnTo>
                      <a:pt x="21729" y="22049"/>
                    </a:lnTo>
                    <a:lnTo>
                      <a:pt x="21743" y="21882"/>
                    </a:lnTo>
                    <a:lnTo>
                      <a:pt x="21743" y="21701"/>
                    </a:lnTo>
                    <a:lnTo>
                      <a:pt x="21743" y="21521"/>
                    </a:lnTo>
                    <a:lnTo>
                      <a:pt x="21715" y="21340"/>
                    </a:lnTo>
                    <a:lnTo>
                      <a:pt x="21687" y="21173"/>
                    </a:lnTo>
                    <a:lnTo>
                      <a:pt x="21632" y="21007"/>
                    </a:lnTo>
                    <a:lnTo>
                      <a:pt x="21576" y="20840"/>
                    </a:lnTo>
                    <a:lnTo>
                      <a:pt x="21507" y="20673"/>
                    </a:lnTo>
                    <a:lnTo>
                      <a:pt x="21771" y="20534"/>
                    </a:lnTo>
                    <a:lnTo>
                      <a:pt x="22034" y="20382"/>
                    </a:lnTo>
                    <a:lnTo>
                      <a:pt x="22285" y="20229"/>
                    </a:lnTo>
                    <a:lnTo>
                      <a:pt x="22535" y="20048"/>
                    </a:lnTo>
                    <a:lnTo>
                      <a:pt x="22771" y="19854"/>
                    </a:lnTo>
                    <a:lnTo>
                      <a:pt x="22993" y="19659"/>
                    </a:lnTo>
                    <a:lnTo>
                      <a:pt x="23201" y="19451"/>
                    </a:lnTo>
                    <a:lnTo>
                      <a:pt x="23410" y="19228"/>
                    </a:lnTo>
                    <a:lnTo>
                      <a:pt x="23590" y="18992"/>
                    </a:lnTo>
                    <a:lnTo>
                      <a:pt x="23771" y="18742"/>
                    </a:lnTo>
                    <a:lnTo>
                      <a:pt x="23938" y="18492"/>
                    </a:lnTo>
                    <a:lnTo>
                      <a:pt x="24077" y="18242"/>
                    </a:lnTo>
                    <a:lnTo>
                      <a:pt x="24216" y="17978"/>
                    </a:lnTo>
                    <a:lnTo>
                      <a:pt x="24327" y="17700"/>
                    </a:lnTo>
                    <a:lnTo>
                      <a:pt x="24438" y="17422"/>
                    </a:lnTo>
                    <a:lnTo>
                      <a:pt x="24521" y="17144"/>
                    </a:lnTo>
                    <a:lnTo>
                      <a:pt x="24591" y="16853"/>
                    </a:lnTo>
                    <a:lnTo>
                      <a:pt x="24646" y="16561"/>
                    </a:lnTo>
                    <a:lnTo>
                      <a:pt x="24688" y="16269"/>
                    </a:lnTo>
                    <a:lnTo>
                      <a:pt x="24702" y="15977"/>
                    </a:lnTo>
                    <a:lnTo>
                      <a:pt x="24716" y="15686"/>
                    </a:lnTo>
                    <a:lnTo>
                      <a:pt x="24702" y="15380"/>
                    </a:lnTo>
                    <a:lnTo>
                      <a:pt x="24674" y="15088"/>
                    </a:lnTo>
                    <a:lnTo>
                      <a:pt x="24632" y="14797"/>
                    </a:lnTo>
                    <a:lnTo>
                      <a:pt x="24563" y="14505"/>
                    </a:lnTo>
                    <a:lnTo>
                      <a:pt x="24494" y="14227"/>
                    </a:lnTo>
                    <a:lnTo>
                      <a:pt x="24396" y="13935"/>
                    </a:lnTo>
                    <a:lnTo>
                      <a:pt x="24299" y="13671"/>
                    </a:lnTo>
                    <a:lnTo>
                      <a:pt x="24174" y="13393"/>
                    </a:lnTo>
                    <a:lnTo>
                      <a:pt x="24035" y="13129"/>
                    </a:lnTo>
                    <a:lnTo>
                      <a:pt x="23896" y="12865"/>
                    </a:lnTo>
                    <a:lnTo>
                      <a:pt x="23729" y="12629"/>
                    </a:lnTo>
                    <a:lnTo>
                      <a:pt x="23868" y="12546"/>
                    </a:lnTo>
                    <a:lnTo>
                      <a:pt x="24007" y="12449"/>
                    </a:lnTo>
                    <a:lnTo>
                      <a:pt x="24132" y="12337"/>
                    </a:lnTo>
                    <a:lnTo>
                      <a:pt x="24243" y="12212"/>
                    </a:lnTo>
                    <a:lnTo>
                      <a:pt x="24341" y="12087"/>
                    </a:lnTo>
                    <a:lnTo>
                      <a:pt x="24424" y="11948"/>
                    </a:lnTo>
                    <a:lnTo>
                      <a:pt x="24507" y="11810"/>
                    </a:lnTo>
                    <a:lnTo>
                      <a:pt x="24577" y="11657"/>
                    </a:lnTo>
                    <a:lnTo>
                      <a:pt x="24619" y="11504"/>
                    </a:lnTo>
                    <a:lnTo>
                      <a:pt x="24660" y="11351"/>
                    </a:lnTo>
                    <a:lnTo>
                      <a:pt x="24688" y="11184"/>
                    </a:lnTo>
                    <a:lnTo>
                      <a:pt x="24716" y="11018"/>
                    </a:lnTo>
                    <a:lnTo>
                      <a:pt x="24716" y="10851"/>
                    </a:lnTo>
                    <a:lnTo>
                      <a:pt x="24716" y="10684"/>
                    </a:lnTo>
                    <a:lnTo>
                      <a:pt x="24702" y="10517"/>
                    </a:lnTo>
                    <a:lnTo>
                      <a:pt x="24674" y="10351"/>
                    </a:lnTo>
                    <a:lnTo>
                      <a:pt x="24646" y="10184"/>
                    </a:lnTo>
                    <a:lnTo>
                      <a:pt x="24591" y="10031"/>
                    </a:lnTo>
                    <a:lnTo>
                      <a:pt x="24521" y="9864"/>
                    </a:lnTo>
                    <a:lnTo>
                      <a:pt x="24452" y="9726"/>
                    </a:lnTo>
                    <a:lnTo>
                      <a:pt x="24355" y="9573"/>
                    </a:lnTo>
                    <a:lnTo>
                      <a:pt x="24257" y="9434"/>
                    </a:lnTo>
                    <a:lnTo>
                      <a:pt x="24146" y="9309"/>
                    </a:lnTo>
                    <a:lnTo>
                      <a:pt x="24021" y="9184"/>
                    </a:lnTo>
                    <a:lnTo>
                      <a:pt x="23896" y="9073"/>
                    </a:lnTo>
                    <a:lnTo>
                      <a:pt x="23757" y="8975"/>
                    </a:lnTo>
                    <a:lnTo>
                      <a:pt x="23618" y="8878"/>
                    </a:lnTo>
                    <a:lnTo>
                      <a:pt x="23465" y="8809"/>
                    </a:lnTo>
                    <a:lnTo>
                      <a:pt x="23299" y="8739"/>
                    </a:lnTo>
                    <a:lnTo>
                      <a:pt x="23146" y="8684"/>
                    </a:lnTo>
                    <a:lnTo>
                      <a:pt x="22979" y="8642"/>
                    </a:lnTo>
                    <a:lnTo>
                      <a:pt x="22799" y="8600"/>
                    </a:lnTo>
                    <a:lnTo>
                      <a:pt x="22868" y="8239"/>
                    </a:lnTo>
                    <a:lnTo>
                      <a:pt x="22910" y="7878"/>
                    </a:lnTo>
                    <a:lnTo>
                      <a:pt x="22924" y="7503"/>
                    </a:lnTo>
                    <a:lnTo>
                      <a:pt x="22910" y="7141"/>
                    </a:lnTo>
                    <a:lnTo>
                      <a:pt x="22868" y="6766"/>
                    </a:lnTo>
                    <a:lnTo>
                      <a:pt x="22799" y="6405"/>
                    </a:lnTo>
                    <a:lnTo>
                      <a:pt x="22715" y="6044"/>
                    </a:lnTo>
                    <a:lnTo>
                      <a:pt x="22590" y="5697"/>
                    </a:lnTo>
                    <a:lnTo>
                      <a:pt x="22451" y="5349"/>
                    </a:lnTo>
                    <a:lnTo>
                      <a:pt x="22285" y="5016"/>
                    </a:lnTo>
                    <a:lnTo>
                      <a:pt x="22090" y="4696"/>
                    </a:lnTo>
                    <a:lnTo>
                      <a:pt x="21882" y="4391"/>
                    </a:lnTo>
                    <a:lnTo>
                      <a:pt x="21645" y="4099"/>
                    </a:lnTo>
                    <a:lnTo>
                      <a:pt x="21395" y="3821"/>
                    </a:lnTo>
                    <a:lnTo>
                      <a:pt x="21118" y="3557"/>
                    </a:lnTo>
                    <a:lnTo>
                      <a:pt x="20826" y="3335"/>
                    </a:lnTo>
                    <a:lnTo>
                      <a:pt x="20506" y="3112"/>
                    </a:lnTo>
                    <a:lnTo>
                      <a:pt x="20173" y="2932"/>
                    </a:lnTo>
                    <a:lnTo>
                      <a:pt x="19839" y="2765"/>
                    </a:lnTo>
                    <a:lnTo>
                      <a:pt x="19478" y="2626"/>
                    </a:lnTo>
                    <a:lnTo>
                      <a:pt x="19117" y="2515"/>
                    </a:lnTo>
                    <a:lnTo>
                      <a:pt x="18742" y="2418"/>
                    </a:lnTo>
                    <a:lnTo>
                      <a:pt x="18367" y="2362"/>
                    </a:lnTo>
                    <a:lnTo>
                      <a:pt x="17992" y="2321"/>
                    </a:lnTo>
                    <a:lnTo>
                      <a:pt x="17603" y="2307"/>
                    </a:lnTo>
                    <a:lnTo>
                      <a:pt x="17227" y="2321"/>
                    </a:lnTo>
                    <a:lnTo>
                      <a:pt x="16838" y="2348"/>
                    </a:lnTo>
                    <a:lnTo>
                      <a:pt x="16463" y="2418"/>
                    </a:lnTo>
                    <a:lnTo>
                      <a:pt x="16102" y="2501"/>
                    </a:lnTo>
                    <a:lnTo>
                      <a:pt x="15741" y="2612"/>
                    </a:lnTo>
                    <a:lnTo>
                      <a:pt x="15380" y="2751"/>
                    </a:lnTo>
                    <a:lnTo>
                      <a:pt x="15032" y="2918"/>
                    </a:lnTo>
                    <a:lnTo>
                      <a:pt x="14949" y="2765"/>
                    </a:lnTo>
                    <a:lnTo>
                      <a:pt x="14852" y="2612"/>
                    </a:lnTo>
                    <a:lnTo>
                      <a:pt x="14755" y="2473"/>
                    </a:lnTo>
                    <a:lnTo>
                      <a:pt x="14643" y="2348"/>
                    </a:lnTo>
                    <a:lnTo>
                      <a:pt x="14518" y="2223"/>
                    </a:lnTo>
                    <a:lnTo>
                      <a:pt x="14393" y="2112"/>
                    </a:lnTo>
                    <a:lnTo>
                      <a:pt x="14254" y="2001"/>
                    </a:lnTo>
                    <a:lnTo>
                      <a:pt x="14115" y="1904"/>
                    </a:lnTo>
                    <a:lnTo>
                      <a:pt x="13977" y="1806"/>
                    </a:lnTo>
                    <a:lnTo>
                      <a:pt x="13824" y="1723"/>
                    </a:lnTo>
                    <a:lnTo>
                      <a:pt x="13671" y="1654"/>
                    </a:lnTo>
                    <a:lnTo>
                      <a:pt x="13504" y="1584"/>
                    </a:lnTo>
                    <a:lnTo>
                      <a:pt x="13337" y="1515"/>
                    </a:lnTo>
                    <a:lnTo>
                      <a:pt x="13171" y="1473"/>
                    </a:lnTo>
                    <a:lnTo>
                      <a:pt x="13004" y="1431"/>
                    </a:lnTo>
                    <a:lnTo>
                      <a:pt x="12823" y="1404"/>
                    </a:lnTo>
                    <a:lnTo>
                      <a:pt x="12643" y="1376"/>
                    </a:lnTo>
                    <a:lnTo>
                      <a:pt x="12462" y="1362"/>
                    </a:lnTo>
                    <a:lnTo>
                      <a:pt x="12268" y="1362"/>
                    </a:lnTo>
                    <a:lnTo>
                      <a:pt x="12087" y="1376"/>
                    </a:lnTo>
                    <a:lnTo>
                      <a:pt x="11906" y="1390"/>
                    </a:lnTo>
                    <a:lnTo>
                      <a:pt x="11726" y="1431"/>
                    </a:lnTo>
                    <a:lnTo>
                      <a:pt x="11559" y="1459"/>
                    </a:lnTo>
                    <a:lnTo>
                      <a:pt x="11379" y="1515"/>
                    </a:lnTo>
                    <a:lnTo>
                      <a:pt x="11198" y="1570"/>
                    </a:lnTo>
                    <a:lnTo>
                      <a:pt x="11031" y="1640"/>
                    </a:lnTo>
                    <a:lnTo>
                      <a:pt x="10878" y="1723"/>
                    </a:lnTo>
                    <a:lnTo>
                      <a:pt x="10712" y="1806"/>
                    </a:lnTo>
                    <a:lnTo>
                      <a:pt x="10559" y="1904"/>
                    </a:lnTo>
                    <a:lnTo>
                      <a:pt x="10406" y="2001"/>
                    </a:lnTo>
                    <a:lnTo>
                      <a:pt x="10267" y="2112"/>
                    </a:lnTo>
                    <a:lnTo>
                      <a:pt x="10142" y="2237"/>
                    </a:lnTo>
                    <a:lnTo>
                      <a:pt x="9961" y="2015"/>
                    </a:lnTo>
                    <a:lnTo>
                      <a:pt x="9767" y="1793"/>
                    </a:lnTo>
                    <a:lnTo>
                      <a:pt x="9572" y="1584"/>
                    </a:lnTo>
                    <a:lnTo>
                      <a:pt x="9350" y="1390"/>
                    </a:lnTo>
                    <a:lnTo>
                      <a:pt x="9128" y="1209"/>
                    </a:lnTo>
                    <a:lnTo>
                      <a:pt x="8892" y="1028"/>
                    </a:lnTo>
                    <a:lnTo>
                      <a:pt x="8656" y="876"/>
                    </a:lnTo>
                    <a:lnTo>
                      <a:pt x="8405" y="723"/>
                    </a:lnTo>
                    <a:lnTo>
                      <a:pt x="8141" y="584"/>
                    </a:lnTo>
                    <a:lnTo>
                      <a:pt x="7877" y="459"/>
                    </a:lnTo>
                    <a:lnTo>
                      <a:pt x="7600" y="348"/>
                    </a:lnTo>
                    <a:lnTo>
                      <a:pt x="7322" y="250"/>
                    </a:lnTo>
                    <a:lnTo>
                      <a:pt x="7044" y="167"/>
                    </a:lnTo>
                    <a:lnTo>
                      <a:pt x="6766" y="112"/>
                    </a:lnTo>
                    <a:lnTo>
                      <a:pt x="6474" y="56"/>
                    </a:lnTo>
                    <a:lnTo>
                      <a:pt x="6183" y="14"/>
                    </a:lnTo>
                    <a:lnTo>
                      <a:pt x="587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89;p19">
                <a:extLst>
                  <a:ext uri="{FF2B5EF4-FFF2-40B4-BE49-F238E27FC236}">
                    <a16:creationId xmlns:a16="http://schemas.microsoft.com/office/drawing/2014/main" id="{440BD99D-6A1A-189C-8448-B80CC4B6700F}"/>
                  </a:ext>
                </a:extLst>
              </p:cNvPr>
              <p:cNvSpPr/>
              <p:nvPr/>
            </p:nvSpPr>
            <p:spPr>
              <a:xfrm>
                <a:off x="3373925" y="1051550"/>
                <a:ext cx="415775" cy="723525"/>
              </a:xfrm>
              <a:custGeom>
                <a:avLst/>
                <a:gdLst/>
                <a:ahLst/>
                <a:cxnLst/>
                <a:rect l="l" t="t" r="r" b="b"/>
                <a:pathLst>
                  <a:path w="16631" h="28941" extrusionOk="0">
                    <a:moveTo>
                      <a:pt x="8503" y="1"/>
                    </a:moveTo>
                    <a:lnTo>
                      <a:pt x="7905" y="15"/>
                    </a:lnTo>
                    <a:lnTo>
                      <a:pt x="7322" y="56"/>
                    </a:lnTo>
                    <a:lnTo>
                      <a:pt x="6738" y="126"/>
                    </a:lnTo>
                    <a:lnTo>
                      <a:pt x="6155" y="223"/>
                    </a:lnTo>
                    <a:lnTo>
                      <a:pt x="5599" y="348"/>
                    </a:lnTo>
                    <a:lnTo>
                      <a:pt x="5071" y="501"/>
                    </a:lnTo>
                    <a:lnTo>
                      <a:pt x="4543" y="681"/>
                    </a:lnTo>
                    <a:lnTo>
                      <a:pt x="4057" y="890"/>
                    </a:lnTo>
                    <a:lnTo>
                      <a:pt x="3821" y="1001"/>
                    </a:lnTo>
                    <a:lnTo>
                      <a:pt x="3585" y="1112"/>
                    </a:lnTo>
                    <a:lnTo>
                      <a:pt x="3362" y="1237"/>
                    </a:lnTo>
                    <a:lnTo>
                      <a:pt x="3154" y="1376"/>
                    </a:lnTo>
                    <a:lnTo>
                      <a:pt x="2946" y="1501"/>
                    </a:lnTo>
                    <a:lnTo>
                      <a:pt x="2751" y="1640"/>
                    </a:lnTo>
                    <a:lnTo>
                      <a:pt x="2557" y="1793"/>
                    </a:lnTo>
                    <a:lnTo>
                      <a:pt x="2390" y="1946"/>
                    </a:lnTo>
                    <a:lnTo>
                      <a:pt x="2209" y="2099"/>
                    </a:lnTo>
                    <a:lnTo>
                      <a:pt x="2057" y="2265"/>
                    </a:lnTo>
                    <a:lnTo>
                      <a:pt x="1918" y="2432"/>
                    </a:lnTo>
                    <a:lnTo>
                      <a:pt x="1779" y="2613"/>
                    </a:lnTo>
                    <a:lnTo>
                      <a:pt x="1654" y="2779"/>
                    </a:lnTo>
                    <a:lnTo>
                      <a:pt x="1542" y="2974"/>
                    </a:lnTo>
                    <a:lnTo>
                      <a:pt x="1445" y="3154"/>
                    </a:lnTo>
                    <a:lnTo>
                      <a:pt x="1362" y="3349"/>
                    </a:lnTo>
                    <a:lnTo>
                      <a:pt x="1292" y="3543"/>
                    </a:lnTo>
                    <a:lnTo>
                      <a:pt x="1237" y="3752"/>
                    </a:lnTo>
                    <a:lnTo>
                      <a:pt x="1042" y="4530"/>
                    </a:lnTo>
                    <a:lnTo>
                      <a:pt x="876" y="5280"/>
                    </a:lnTo>
                    <a:lnTo>
                      <a:pt x="723" y="6003"/>
                    </a:lnTo>
                    <a:lnTo>
                      <a:pt x="584" y="6697"/>
                    </a:lnTo>
                    <a:lnTo>
                      <a:pt x="459" y="7378"/>
                    </a:lnTo>
                    <a:lnTo>
                      <a:pt x="348" y="8031"/>
                    </a:lnTo>
                    <a:lnTo>
                      <a:pt x="250" y="8656"/>
                    </a:lnTo>
                    <a:lnTo>
                      <a:pt x="181" y="9254"/>
                    </a:lnTo>
                    <a:lnTo>
                      <a:pt x="111" y="9837"/>
                    </a:lnTo>
                    <a:lnTo>
                      <a:pt x="70" y="10407"/>
                    </a:lnTo>
                    <a:lnTo>
                      <a:pt x="28" y="10948"/>
                    </a:lnTo>
                    <a:lnTo>
                      <a:pt x="14" y="11463"/>
                    </a:lnTo>
                    <a:lnTo>
                      <a:pt x="0" y="11963"/>
                    </a:lnTo>
                    <a:lnTo>
                      <a:pt x="14" y="12435"/>
                    </a:lnTo>
                    <a:lnTo>
                      <a:pt x="28" y="12907"/>
                    </a:lnTo>
                    <a:lnTo>
                      <a:pt x="56" y="13338"/>
                    </a:lnTo>
                    <a:lnTo>
                      <a:pt x="70" y="13421"/>
                    </a:lnTo>
                    <a:lnTo>
                      <a:pt x="84" y="13602"/>
                    </a:lnTo>
                    <a:lnTo>
                      <a:pt x="98" y="13713"/>
                    </a:lnTo>
                    <a:lnTo>
                      <a:pt x="153" y="14144"/>
                    </a:lnTo>
                    <a:lnTo>
                      <a:pt x="223" y="14575"/>
                    </a:lnTo>
                    <a:lnTo>
                      <a:pt x="306" y="14977"/>
                    </a:lnTo>
                    <a:lnTo>
                      <a:pt x="403" y="15366"/>
                    </a:lnTo>
                    <a:lnTo>
                      <a:pt x="514" y="15742"/>
                    </a:lnTo>
                    <a:lnTo>
                      <a:pt x="639" y="16089"/>
                    </a:lnTo>
                    <a:lnTo>
                      <a:pt x="778" y="16422"/>
                    </a:lnTo>
                    <a:lnTo>
                      <a:pt x="917" y="16742"/>
                    </a:lnTo>
                    <a:lnTo>
                      <a:pt x="1084" y="17048"/>
                    </a:lnTo>
                    <a:lnTo>
                      <a:pt x="1251" y="17339"/>
                    </a:lnTo>
                    <a:lnTo>
                      <a:pt x="1431" y="17617"/>
                    </a:lnTo>
                    <a:lnTo>
                      <a:pt x="1612" y="17895"/>
                    </a:lnTo>
                    <a:lnTo>
                      <a:pt x="1820" y="18145"/>
                    </a:lnTo>
                    <a:lnTo>
                      <a:pt x="2015" y="18381"/>
                    </a:lnTo>
                    <a:lnTo>
                      <a:pt x="2237" y="18617"/>
                    </a:lnTo>
                    <a:lnTo>
                      <a:pt x="2459" y="18840"/>
                    </a:lnTo>
                    <a:lnTo>
                      <a:pt x="2848" y="19187"/>
                    </a:lnTo>
                    <a:lnTo>
                      <a:pt x="3210" y="19507"/>
                    </a:lnTo>
                    <a:lnTo>
                      <a:pt x="3571" y="19812"/>
                    </a:lnTo>
                    <a:lnTo>
                      <a:pt x="3918" y="20076"/>
                    </a:lnTo>
                    <a:lnTo>
                      <a:pt x="4557" y="20576"/>
                    </a:lnTo>
                    <a:lnTo>
                      <a:pt x="4849" y="20813"/>
                    </a:lnTo>
                    <a:lnTo>
                      <a:pt x="5141" y="21049"/>
                    </a:lnTo>
                    <a:lnTo>
                      <a:pt x="5294" y="21188"/>
                    </a:lnTo>
                    <a:lnTo>
                      <a:pt x="5446" y="21327"/>
                    </a:lnTo>
                    <a:lnTo>
                      <a:pt x="5599" y="21479"/>
                    </a:lnTo>
                    <a:lnTo>
                      <a:pt x="5794" y="21702"/>
                    </a:lnTo>
                    <a:lnTo>
                      <a:pt x="5947" y="21868"/>
                    </a:lnTo>
                    <a:lnTo>
                      <a:pt x="6072" y="22063"/>
                    </a:lnTo>
                    <a:lnTo>
                      <a:pt x="6211" y="22257"/>
                    </a:lnTo>
                    <a:lnTo>
                      <a:pt x="6322" y="22466"/>
                    </a:lnTo>
                    <a:lnTo>
                      <a:pt x="6433" y="22702"/>
                    </a:lnTo>
                    <a:lnTo>
                      <a:pt x="6530" y="22938"/>
                    </a:lnTo>
                    <a:lnTo>
                      <a:pt x="6613" y="23188"/>
                    </a:lnTo>
                    <a:lnTo>
                      <a:pt x="6683" y="23466"/>
                    </a:lnTo>
                    <a:lnTo>
                      <a:pt x="6752" y="23758"/>
                    </a:lnTo>
                    <a:lnTo>
                      <a:pt x="6808" y="24077"/>
                    </a:lnTo>
                    <a:lnTo>
                      <a:pt x="6850" y="24411"/>
                    </a:lnTo>
                    <a:lnTo>
                      <a:pt x="6877" y="24772"/>
                    </a:lnTo>
                    <a:lnTo>
                      <a:pt x="6891" y="25161"/>
                    </a:lnTo>
                    <a:lnTo>
                      <a:pt x="6891" y="25578"/>
                    </a:lnTo>
                    <a:lnTo>
                      <a:pt x="6877" y="26036"/>
                    </a:lnTo>
                    <a:lnTo>
                      <a:pt x="6863" y="26509"/>
                    </a:lnTo>
                    <a:lnTo>
                      <a:pt x="6961" y="26773"/>
                    </a:lnTo>
                    <a:lnTo>
                      <a:pt x="7072" y="27009"/>
                    </a:lnTo>
                    <a:lnTo>
                      <a:pt x="7211" y="27245"/>
                    </a:lnTo>
                    <a:lnTo>
                      <a:pt x="7350" y="27467"/>
                    </a:lnTo>
                    <a:lnTo>
                      <a:pt x="7516" y="27676"/>
                    </a:lnTo>
                    <a:lnTo>
                      <a:pt x="7697" y="27870"/>
                    </a:lnTo>
                    <a:lnTo>
                      <a:pt x="7892" y="28037"/>
                    </a:lnTo>
                    <a:lnTo>
                      <a:pt x="8086" y="28204"/>
                    </a:lnTo>
                    <a:lnTo>
                      <a:pt x="8294" y="28357"/>
                    </a:lnTo>
                    <a:lnTo>
                      <a:pt x="8517" y="28482"/>
                    </a:lnTo>
                    <a:lnTo>
                      <a:pt x="8753" y="28593"/>
                    </a:lnTo>
                    <a:lnTo>
                      <a:pt x="8989" y="28690"/>
                    </a:lnTo>
                    <a:lnTo>
                      <a:pt x="9225" y="28773"/>
                    </a:lnTo>
                    <a:lnTo>
                      <a:pt x="9475" y="28843"/>
                    </a:lnTo>
                    <a:lnTo>
                      <a:pt x="9725" y="28898"/>
                    </a:lnTo>
                    <a:lnTo>
                      <a:pt x="9989" y="28926"/>
                    </a:lnTo>
                    <a:lnTo>
                      <a:pt x="10239" y="28940"/>
                    </a:lnTo>
                    <a:lnTo>
                      <a:pt x="10503" y="28940"/>
                    </a:lnTo>
                    <a:lnTo>
                      <a:pt x="10754" y="28926"/>
                    </a:lnTo>
                    <a:lnTo>
                      <a:pt x="11017" y="28885"/>
                    </a:lnTo>
                    <a:lnTo>
                      <a:pt x="11268" y="28829"/>
                    </a:lnTo>
                    <a:lnTo>
                      <a:pt x="11518" y="28746"/>
                    </a:lnTo>
                    <a:lnTo>
                      <a:pt x="11754" y="28648"/>
                    </a:lnTo>
                    <a:lnTo>
                      <a:pt x="11990" y="28537"/>
                    </a:lnTo>
                    <a:lnTo>
                      <a:pt x="12226" y="28412"/>
                    </a:lnTo>
                    <a:lnTo>
                      <a:pt x="12448" y="28259"/>
                    </a:lnTo>
                    <a:lnTo>
                      <a:pt x="12671" y="28079"/>
                    </a:lnTo>
                    <a:lnTo>
                      <a:pt x="12879" y="27884"/>
                    </a:lnTo>
                    <a:lnTo>
                      <a:pt x="13060" y="27676"/>
                    </a:lnTo>
                    <a:lnTo>
                      <a:pt x="13254" y="27440"/>
                    </a:lnTo>
                    <a:lnTo>
                      <a:pt x="13421" y="27176"/>
                    </a:lnTo>
                    <a:lnTo>
                      <a:pt x="13574" y="26898"/>
                    </a:lnTo>
                    <a:lnTo>
                      <a:pt x="13602" y="26259"/>
                    </a:lnTo>
                    <a:lnTo>
                      <a:pt x="13657" y="25634"/>
                    </a:lnTo>
                    <a:lnTo>
                      <a:pt x="13713" y="25008"/>
                    </a:lnTo>
                    <a:lnTo>
                      <a:pt x="13796" y="24397"/>
                    </a:lnTo>
                    <a:lnTo>
                      <a:pt x="13879" y="23814"/>
                    </a:lnTo>
                    <a:lnTo>
                      <a:pt x="13963" y="23230"/>
                    </a:lnTo>
                    <a:lnTo>
                      <a:pt x="14060" y="22660"/>
                    </a:lnTo>
                    <a:lnTo>
                      <a:pt x="14171" y="22105"/>
                    </a:lnTo>
                    <a:lnTo>
                      <a:pt x="14282" y="21577"/>
                    </a:lnTo>
                    <a:lnTo>
                      <a:pt x="14407" y="21049"/>
                    </a:lnTo>
                    <a:lnTo>
                      <a:pt x="14657" y="20062"/>
                    </a:lnTo>
                    <a:lnTo>
                      <a:pt x="14921" y="19145"/>
                    </a:lnTo>
                    <a:lnTo>
                      <a:pt x="15185" y="18298"/>
                    </a:lnTo>
                    <a:lnTo>
                      <a:pt x="15449" y="17548"/>
                    </a:lnTo>
                    <a:lnTo>
                      <a:pt x="15713" y="16867"/>
                    </a:lnTo>
                    <a:lnTo>
                      <a:pt x="15950" y="16283"/>
                    </a:lnTo>
                    <a:lnTo>
                      <a:pt x="16158" y="15797"/>
                    </a:lnTo>
                    <a:lnTo>
                      <a:pt x="16325" y="15408"/>
                    </a:lnTo>
                    <a:lnTo>
                      <a:pt x="16464" y="15130"/>
                    </a:lnTo>
                    <a:lnTo>
                      <a:pt x="16575" y="14894"/>
                    </a:lnTo>
                    <a:lnTo>
                      <a:pt x="16589" y="14519"/>
                    </a:lnTo>
                    <a:lnTo>
                      <a:pt x="16616" y="13505"/>
                    </a:lnTo>
                    <a:lnTo>
                      <a:pt x="16630" y="12018"/>
                    </a:lnTo>
                    <a:lnTo>
                      <a:pt x="16616" y="11171"/>
                    </a:lnTo>
                    <a:lnTo>
                      <a:pt x="16602" y="10254"/>
                    </a:lnTo>
                    <a:lnTo>
                      <a:pt x="16575" y="9323"/>
                    </a:lnTo>
                    <a:lnTo>
                      <a:pt x="16533" y="8392"/>
                    </a:lnTo>
                    <a:lnTo>
                      <a:pt x="16477" y="7461"/>
                    </a:lnTo>
                    <a:lnTo>
                      <a:pt x="16394" y="6572"/>
                    </a:lnTo>
                    <a:lnTo>
                      <a:pt x="16339" y="6155"/>
                    </a:lnTo>
                    <a:lnTo>
                      <a:pt x="16283" y="5752"/>
                    </a:lnTo>
                    <a:lnTo>
                      <a:pt x="16227" y="5363"/>
                    </a:lnTo>
                    <a:lnTo>
                      <a:pt x="16158" y="5002"/>
                    </a:lnTo>
                    <a:lnTo>
                      <a:pt x="16075" y="4669"/>
                    </a:lnTo>
                    <a:lnTo>
                      <a:pt x="15991" y="4363"/>
                    </a:lnTo>
                    <a:lnTo>
                      <a:pt x="15894" y="4085"/>
                    </a:lnTo>
                    <a:lnTo>
                      <a:pt x="15797" y="3849"/>
                    </a:lnTo>
                    <a:lnTo>
                      <a:pt x="15672" y="3585"/>
                    </a:lnTo>
                    <a:lnTo>
                      <a:pt x="15519" y="3335"/>
                    </a:lnTo>
                    <a:lnTo>
                      <a:pt x="15366" y="3085"/>
                    </a:lnTo>
                    <a:lnTo>
                      <a:pt x="15199" y="2863"/>
                    </a:lnTo>
                    <a:lnTo>
                      <a:pt x="15019" y="2627"/>
                    </a:lnTo>
                    <a:lnTo>
                      <a:pt x="14838" y="2418"/>
                    </a:lnTo>
                    <a:lnTo>
                      <a:pt x="14644" y="2210"/>
                    </a:lnTo>
                    <a:lnTo>
                      <a:pt x="14435" y="2015"/>
                    </a:lnTo>
                    <a:lnTo>
                      <a:pt x="14227" y="1835"/>
                    </a:lnTo>
                    <a:lnTo>
                      <a:pt x="14004" y="1654"/>
                    </a:lnTo>
                    <a:lnTo>
                      <a:pt x="13782" y="1487"/>
                    </a:lnTo>
                    <a:lnTo>
                      <a:pt x="13546" y="1334"/>
                    </a:lnTo>
                    <a:lnTo>
                      <a:pt x="13296" y="1196"/>
                    </a:lnTo>
                    <a:lnTo>
                      <a:pt x="13046" y="1057"/>
                    </a:lnTo>
                    <a:lnTo>
                      <a:pt x="12796" y="918"/>
                    </a:lnTo>
                    <a:lnTo>
                      <a:pt x="12532" y="807"/>
                    </a:lnTo>
                    <a:lnTo>
                      <a:pt x="12268" y="695"/>
                    </a:lnTo>
                    <a:lnTo>
                      <a:pt x="11990" y="584"/>
                    </a:lnTo>
                    <a:lnTo>
                      <a:pt x="11712" y="487"/>
                    </a:lnTo>
                    <a:lnTo>
                      <a:pt x="11434" y="404"/>
                    </a:lnTo>
                    <a:lnTo>
                      <a:pt x="11156" y="334"/>
                    </a:lnTo>
                    <a:lnTo>
                      <a:pt x="10865" y="265"/>
                    </a:lnTo>
                    <a:lnTo>
                      <a:pt x="10573" y="195"/>
                    </a:lnTo>
                    <a:lnTo>
                      <a:pt x="10281" y="140"/>
                    </a:lnTo>
                    <a:lnTo>
                      <a:pt x="9698" y="70"/>
                    </a:lnTo>
                    <a:lnTo>
                      <a:pt x="9100" y="15"/>
                    </a:lnTo>
                    <a:lnTo>
                      <a:pt x="8503" y="1"/>
                    </a:lnTo>
                    <a:close/>
                  </a:path>
                </a:pathLst>
              </a:custGeom>
              <a:solidFill>
                <a:srgbClr val="8A49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290;p19">
                <a:extLst>
                  <a:ext uri="{FF2B5EF4-FFF2-40B4-BE49-F238E27FC236}">
                    <a16:creationId xmlns:a16="http://schemas.microsoft.com/office/drawing/2014/main" id="{77039537-A67F-2C55-0BEA-121D717E13B6}"/>
                  </a:ext>
                </a:extLst>
              </p:cNvPr>
              <p:cNvSpPr/>
              <p:nvPr/>
            </p:nvSpPr>
            <p:spPr>
              <a:xfrm>
                <a:off x="3382600" y="983475"/>
                <a:ext cx="461275" cy="387650"/>
              </a:xfrm>
              <a:custGeom>
                <a:avLst/>
                <a:gdLst/>
                <a:ahLst/>
                <a:cxnLst/>
                <a:rect l="l" t="t" r="r" b="b"/>
                <a:pathLst>
                  <a:path w="18451" h="15506" extrusionOk="0">
                    <a:moveTo>
                      <a:pt x="7183" y="1"/>
                    </a:moveTo>
                    <a:lnTo>
                      <a:pt x="6655" y="15"/>
                    </a:lnTo>
                    <a:lnTo>
                      <a:pt x="6127" y="56"/>
                    </a:lnTo>
                    <a:lnTo>
                      <a:pt x="5586" y="98"/>
                    </a:lnTo>
                    <a:lnTo>
                      <a:pt x="5058" y="153"/>
                    </a:lnTo>
                    <a:lnTo>
                      <a:pt x="3988" y="279"/>
                    </a:lnTo>
                    <a:lnTo>
                      <a:pt x="3404" y="348"/>
                    </a:lnTo>
                    <a:lnTo>
                      <a:pt x="3113" y="404"/>
                    </a:lnTo>
                    <a:lnTo>
                      <a:pt x="2821" y="459"/>
                    </a:lnTo>
                    <a:lnTo>
                      <a:pt x="2529" y="529"/>
                    </a:lnTo>
                    <a:lnTo>
                      <a:pt x="2251" y="626"/>
                    </a:lnTo>
                    <a:lnTo>
                      <a:pt x="1987" y="737"/>
                    </a:lnTo>
                    <a:lnTo>
                      <a:pt x="1723" y="876"/>
                    </a:lnTo>
                    <a:lnTo>
                      <a:pt x="1571" y="987"/>
                    </a:lnTo>
                    <a:lnTo>
                      <a:pt x="1418" y="1098"/>
                    </a:lnTo>
                    <a:lnTo>
                      <a:pt x="1279" y="1223"/>
                    </a:lnTo>
                    <a:lnTo>
                      <a:pt x="1140" y="1348"/>
                    </a:lnTo>
                    <a:lnTo>
                      <a:pt x="1015" y="1487"/>
                    </a:lnTo>
                    <a:lnTo>
                      <a:pt x="904" y="1640"/>
                    </a:lnTo>
                    <a:lnTo>
                      <a:pt x="793" y="1793"/>
                    </a:lnTo>
                    <a:lnTo>
                      <a:pt x="681" y="1946"/>
                    </a:lnTo>
                    <a:lnTo>
                      <a:pt x="598" y="2112"/>
                    </a:lnTo>
                    <a:lnTo>
                      <a:pt x="515" y="2279"/>
                    </a:lnTo>
                    <a:lnTo>
                      <a:pt x="431" y="2460"/>
                    </a:lnTo>
                    <a:lnTo>
                      <a:pt x="362" y="2626"/>
                    </a:lnTo>
                    <a:lnTo>
                      <a:pt x="237" y="2988"/>
                    </a:lnTo>
                    <a:lnTo>
                      <a:pt x="153" y="3363"/>
                    </a:lnTo>
                    <a:lnTo>
                      <a:pt x="84" y="3738"/>
                    </a:lnTo>
                    <a:lnTo>
                      <a:pt x="42" y="4127"/>
                    </a:lnTo>
                    <a:lnTo>
                      <a:pt x="15" y="4530"/>
                    </a:lnTo>
                    <a:lnTo>
                      <a:pt x="1" y="4933"/>
                    </a:lnTo>
                    <a:lnTo>
                      <a:pt x="15" y="5350"/>
                    </a:lnTo>
                    <a:lnTo>
                      <a:pt x="28" y="5752"/>
                    </a:lnTo>
                    <a:lnTo>
                      <a:pt x="84" y="6141"/>
                    </a:lnTo>
                    <a:lnTo>
                      <a:pt x="140" y="6517"/>
                    </a:lnTo>
                    <a:lnTo>
                      <a:pt x="167" y="6600"/>
                    </a:lnTo>
                    <a:lnTo>
                      <a:pt x="195" y="6683"/>
                    </a:lnTo>
                    <a:lnTo>
                      <a:pt x="237" y="6753"/>
                    </a:lnTo>
                    <a:lnTo>
                      <a:pt x="279" y="6822"/>
                    </a:lnTo>
                    <a:lnTo>
                      <a:pt x="334" y="6892"/>
                    </a:lnTo>
                    <a:lnTo>
                      <a:pt x="404" y="6961"/>
                    </a:lnTo>
                    <a:lnTo>
                      <a:pt x="542" y="7058"/>
                    </a:lnTo>
                    <a:lnTo>
                      <a:pt x="695" y="7142"/>
                    </a:lnTo>
                    <a:lnTo>
                      <a:pt x="862" y="7211"/>
                    </a:lnTo>
                    <a:lnTo>
                      <a:pt x="1043" y="7253"/>
                    </a:lnTo>
                    <a:lnTo>
                      <a:pt x="1223" y="7267"/>
                    </a:lnTo>
                    <a:lnTo>
                      <a:pt x="1418" y="7267"/>
                    </a:lnTo>
                    <a:lnTo>
                      <a:pt x="1598" y="7239"/>
                    </a:lnTo>
                    <a:lnTo>
                      <a:pt x="1779" y="7211"/>
                    </a:lnTo>
                    <a:lnTo>
                      <a:pt x="1946" y="7156"/>
                    </a:lnTo>
                    <a:lnTo>
                      <a:pt x="2126" y="7086"/>
                    </a:lnTo>
                    <a:lnTo>
                      <a:pt x="2293" y="7003"/>
                    </a:lnTo>
                    <a:lnTo>
                      <a:pt x="2446" y="6906"/>
                    </a:lnTo>
                    <a:lnTo>
                      <a:pt x="2585" y="6794"/>
                    </a:lnTo>
                    <a:lnTo>
                      <a:pt x="2724" y="6683"/>
                    </a:lnTo>
                    <a:lnTo>
                      <a:pt x="2849" y="6586"/>
                    </a:lnTo>
                    <a:lnTo>
                      <a:pt x="2918" y="6530"/>
                    </a:lnTo>
                    <a:lnTo>
                      <a:pt x="2988" y="6503"/>
                    </a:lnTo>
                    <a:lnTo>
                      <a:pt x="3071" y="6475"/>
                    </a:lnTo>
                    <a:lnTo>
                      <a:pt x="3252" y="6475"/>
                    </a:lnTo>
                    <a:lnTo>
                      <a:pt x="3363" y="6503"/>
                    </a:lnTo>
                    <a:lnTo>
                      <a:pt x="3557" y="6586"/>
                    </a:lnTo>
                    <a:lnTo>
                      <a:pt x="3668" y="6628"/>
                    </a:lnTo>
                    <a:lnTo>
                      <a:pt x="3780" y="6655"/>
                    </a:lnTo>
                    <a:lnTo>
                      <a:pt x="3891" y="6669"/>
                    </a:lnTo>
                    <a:lnTo>
                      <a:pt x="4127" y="6669"/>
                    </a:lnTo>
                    <a:lnTo>
                      <a:pt x="4238" y="6655"/>
                    </a:lnTo>
                    <a:lnTo>
                      <a:pt x="4363" y="6642"/>
                    </a:lnTo>
                    <a:lnTo>
                      <a:pt x="4474" y="6614"/>
                    </a:lnTo>
                    <a:lnTo>
                      <a:pt x="4585" y="6572"/>
                    </a:lnTo>
                    <a:lnTo>
                      <a:pt x="4683" y="6530"/>
                    </a:lnTo>
                    <a:lnTo>
                      <a:pt x="4794" y="6475"/>
                    </a:lnTo>
                    <a:lnTo>
                      <a:pt x="4891" y="6405"/>
                    </a:lnTo>
                    <a:lnTo>
                      <a:pt x="4988" y="6336"/>
                    </a:lnTo>
                    <a:lnTo>
                      <a:pt x="5072" y="6266"/>
                    </a:lnTo>
                    <a:lnTo>
                      <a:pt x="5155" y="6183"/>
                    </a:lnTo>
                    <a:lnTo>
                      <a:pt x="5224" y="6086"/>
                    </a:lnTo>
                    <a:lnTo>
                      <a:pt x="5336" y="6239"/>
                    </a:lnTo>
                    <a:lnTo>
                      <a:pt x="5447" y="6378"/>
                    </a:lnTo>
                    <a:lnTo>
                      <a:pt x="5586" y="6503"/>
                    </a:lnTo>
                    <a:lnTo>
                      <a:pt x="5711" y="6642"/>
                    </a:lnTo>
                    <a:lnTo>
                      <a:pt x="5864" y="6753"/>
                    </a:lnTo>
                    <a:lnTo>
                      <a:pt x="6002" y="6864"/>
                    </a:lnTo>
                    <a:lnTo>
                      <a:pt x="6155" y="6975"/>
                    </a:lnTo>
                    <a:lnTo>
                      <a:pt x="6322" y="7072"/>
                    </a:lnTo>
                    <a:lnTo>
                      <a:pt x="6475" y="7156"/>
                    </a:lnTo>
                    <a:lnTo>
                      <a:pt x="6655" y="7225"/>
                    </a:lnTo>
                    <a:lnTo>
                      <a:pt x="6822" y="7295"/>
                    </a:lnTo>
                    <a:lnTo>
                      <a:pt x="6989" y="7364"/>
                    </a:lnTo>
                    <a:lnTo>
                      <a:pt x="7169" y="7406"/>
                    </a:lnTo>
                    <a:lnTo>
                      <a:pt x="7350" y="7447"/>
                    </a:lnTo>
                    <a:lnTo>
                      <a:pt x="7531" y="7489"/>
                    </a:lnTo>
                    <a:lnTo>
                      <a:pt x="7725" y="7503"/>
                    </a:lnTo>
                    <a:lnTo>
                      <a:pt x="7906" y="7517"/>
                    </a:lnTo>
                    <a:lnTo>
                      <a:pt x="8086" y="7517"/>
                    </a:lnTo>
                    <a:lnTo>
                      <a:pt x="8281" y="7503"/>
                    </a:lnTo>
                    <a:lnTo>
                      <a:pt x="8462" y="7489"/>
                    </a:lnTo>
                    <a:lnTo>
                      <a:pt x="8642" y="7447"/>
                    </a:lnTo>
                    <a:lnTo>
                      <a:pt x="8823" y="7420"/>
                    </a:lnTo>
                    <a:lnTo>
                      <a:pt x="9003" y="7364"/>
                    </a:lnTo>
                    <a:lnTo>
                      <a:pt x="9184" y="7308"/>
                    </a:lnTo>
                    <a:lnTo>
                      <a:pt x="9351" y="7239"/>
                    </a:lnTo>
                    <a:lnTo>
                      <a:pt x="9517" y="7156"/>
                    </a:lnTo>
                    <a:lnTo>
                      <a:pt x="9684" y="7072"/>
                    </a:lnTo>
                    <a:lnTo>
                      <a:pt x="9837" y="6975"/>
                    </a:lnTo>
                    <a:lnTo>
                      <a:pt x="10004" y="6878"/>
                    </a:lnTo>
                    <a:lnTo>
                      <a:pt x="10143" y="6767"/>
                    </a:lnTo>
                    <a:lnTo>
                      <a:pt x="10281" y="6655"/>
                    </a:lnTo>
                    <a:lnTo>
                      <a:pt x="10420" y="6517"/>
                    </a:lnTo>
                    <a:lnTo>
                      <a:pt x="10407" y="6655"/>
                    </a:lnTo>
                    <a:lnTo>
                      <a:pt x="10407" y="6794"/>
                    </a:lnTo>
                    <a:lnTo>
                      <a:pt x="10420" y="7058"/>
                    </a:lnTo>
                    <a:lnTo>
                      <a:pt x="10462" y="7322"/>
                    </a:lnTo>
                    <a:lnTo>
                      <a:pt x="10532" y="7572"/>
                    </a:lnTo>
                    <a:lnTo>
                      <a:pt x="10629" y="7822"/>
                    </a:lnTo>
                    <a:lnTo>
                      <a:pt x="10768" y="8045"/>
                    </a:lnTo>
                    <a:lnTo>
                      <a:pt x="10921" y="8267"/>
                    </a:lnTo>
                    <a:lnTo>
                      <a:pt x="11004" y="8364"/>
                    </a:lnTo>
                    <a:lnTo>
                      <a:pt x="11101" y="8462"/>
                    </a:lnTo>
                    <a:lnTo>
                      <a:pt x="11198" y="8545"/>
                    </a:lnTo>
                    <a:lnTo>
                      <a:pt x="11310" y="8628"/>
                    </a:lnTo>
                    <a:lnTo>
                      <a:pt x="11532" y="8781"/>
                    </a:lnTo>
                    <a:lnTo>
                      <a:pt x="11768" y="8892"/>
                    </a:lnTo>
                    <a:lnTo>
                      <a:pt x="12018" y="8976"/>
                    </a:lnTo>
                    <a:lnTo>
                      <a:pt x="12282" y="9031"/>
                    </a:lnTo>
                    <a:lnTo>
                      <a:pt x="12546" y="9059"/>
                    </a:lnTo>
                    <a:lnTo>
                      <a:pt x="12810" y="9059"/>
                    </a:lnTo>
                    <a:lnTo>
                      <a:pt x="12949" y="9045"/>
                    </a:lnTo>
                    <a:lnTo>
                      <a:pt x="13074" y="9031"/>
                    </a:lnTo>
                    <a:lnTo>
                      <a:pt x="13005" y="9142"/>
                    </a:lnTo>
                    <a:lnTo>
                      <a:pt x="12935" y="9267"/>
                    </a:lnTo>
                    <a:lnTo>
                      <a:pt x="12893" y="9392"/>
                    </a:lnTo>
                    <a:lnTo>
                      <a:pt x="12852" y="9531"/>
                    </a:lnTo>
                    <a:lnTo>
                      <a:pt x="12824" y="9670"/>
                    </a:lnTo>
                    <a:lnTo>
                      <a:pt x="12796" y="9809"/>
                    </a:lnTo>
                    <a:lnTo>
                      <a:pt x="12782" y="9948"/>
                    </a:lnTo>
                    <a:lnTo>
                      <a:pt x="12782" y="10087"/>
                    </a:lnTo>
                    <a:lnTo>
                      <a:pt x="12796" y="10379"/>
                    </a:lnTo>
                    <a:lnTo>
                      <a:pt x="12838" y="10657"/>
                    </a:lnTo>
                    <a:lnTo>
                      <a:pt x="12921" y="10935"/>
                    </a:lnTo>
                    <a:lnTo>
                      <a:pt x="13018" y="11199"/>
                    </a:lnTo>
                    <a:lnTo>
                      <a:pt x="13074" y="11324"/>
                    </a:lnTo>
                    <a:lnTo>
                      <a:pt x="13143" y="11449"/>
                    </a:lnTo>
                    <a:lnTo>
                      <a:pt x="13227" y="11560"/>
                    </a:lnTo>
                    <a:lnTo>
                      <a:pt x="13310" y="11671"/>
                    </a:lnTo>
                    <a:lnTo>
                      <a:pt x="13394" y="11782"/>
                    </a:lnTo>
                    <a:lnTo>
                      <a:pt x="13491" y="11879"/>
                    </a:lnTo>
                    <a:lnTo>
                      <a:pt x="13602" y="11977"/>
                    </a:lnTo>
                    <a:lnTo>
                      <a:pt x="13699" y="12060"/>
                    </a:lnTo>
                    <a:lnTo>
                      <a:pt x="13824" y="12143"/>
                    </a:lnTo>
                    <a:lnTo>
                      <a:pt x="13935" y="12227"/>
                    </a:lnTo>
                    <a:lnTo>
                      <a:pt x="14060" y="12282"/>
                    </a:lnTo>
                    <a:lnTo>
                      <a:pt x="14185" y="12352"/>
                    </a:lnTo>
                    <a:lnTo>
                      <a:pt x="14310" y="12393"/>
                    </a:lnTo>
                    <a:lnTo>
                      <a:pt x="14449" y="12449"/>
                    </a:lnTo>
                    <a:lnTo>
                      <a:pt x="14588" y="12477"/>
                    </a:lnTo>
                    <a:lnTo>
                      <a:pt x="14713" y="12504"/>
                    </a:lnTo>
                    <a:lnTo>
                      <a:pt x="14686" y="12643"/>
                    </a:lnTo>
                    <a:lnTo>
                      <a:pt x="14658" y="12796"/>
                    </a:lnTo>
                    <a:lnTo>
                      <a:pt x="14644" y="12935"/>
                    </a:lnTo>
                    <a:lnTo>
                      <a:pt x="14630" y="13088"/>
                    </a:lnTo>
                    <a:lnTo>
                      <a:pt x="14630" y="13227"/>
                    </a:lnTo>
                    <a:lnTo>
                      <a:pt x="14644" y="13380"/>
                    </a:lnTo>
                    <a:lnTo>
                      <a:pt x="14658" y="13519"/>
                    </a:lnTo>
                    <a:lnTo>
                      <a:pt x="14686" y="13671"/>
                    </a:lnTo>
                    <a:lnTo>
                      <a:pt x="14727" y="13810"/>
                    </a:lnTo>
                    <a:lnTo>
                      <a:pt x="14769" y="13949"/>
                    </a:lnTo>
                    <a:lnTo>
                      <a:pt x="14825" y="14088"/>
                    </a:lnTo>
                    <a:lnTo>
                      <a:pt x="14894" y="14227"/>
                    </a:lnTo>
                    <a:lnTo>
                      <a:pt x="14963" y="14352"/>
                    </a:lnTo>
                    <a:lnTo>
                      <a:pt x="15033" y="14477"/>
                    </a:lnTo>
                    <a:lnTo>
                      <a:pt x="15116" y="14602"/>
                    </a:lnTo>
                    <a:lnTo>
                      <a:pt x="15214" y="14713"/>
                    </a:lnTo>
                    <a:lnTo>
                      <a:pt x="15311" y="14811"/>
                    </a:lnTo>
                    <a:lnTo>
                      <a:pt x="15422" y="14922"/>
                    </a:lnTo>
                    <a:lnTo>
                      <a:pt x="15533" y="15005"/>
                    </a:lnTo>
                    <a:lnTo>
                      <a:pt x="15658" y="15102"/>
                    </a:lnTo>
                    <a:lnTo>
                      <a:pt x="15783" y="15172"/>
                    </a:lnTo>
                    <a:lnTo>
                      <a:pt x="15908" y="15241"/>
                    </a:lnTo>
                    <a:lnTo>
                      <a:pt x="16047" y="15311"/>
                    </a:lnTo>
                    <a:lnTo>
                      <a:pt x="16186" y="15366"/>
                    </a:lnTo>
                    <a:lnTo>
                      <a:pt x="16325" y="15408"/>
                    </a:lnTo>
                    <a:lnTo>
                      <a:pt x="16464" y="15450"/>
                    </a:lnTo>
                    <a:lnTo>
                      <a:pt x="16603" y="15478"/>
                    </a:lnTo>
                    <a:lnTo>
                      <a:pt x="16756" y="15491"/>
                    </a:lnTo>
                    <a:lnTo>
                      <a:pt x="16908" y="15505"/>
                    </a:lnTo>
                    <a:lnTo>
                      <a:pt x="17047" y="15505"/>
                    </a:lnTo>
                    <a:lnTo>
                      <a:pt x="17200" y="15491"/>
                    </a:lnTo>
                    <a:lnTo>
                      <a:pt x="17339" y="15478"/>
                    </a:lnTo>
                    <a:lnTo>
                      <a:pt x="17575" y="14700"/>
                    </a:lnTo>
                    <a:lnTo>
                      <a:pt x="17798" y="13922"/>
                    </a:lnTo>
                    <a:lnTo>
                      <a:pt x="17978" y="13144"/>
                    </a:lnTo>
                    <a:lnTo>
                      <a:pt x="18131" y="12366"/>
                    </a:lnTo>
                    <a:lnTo>
                      <a:pt x="18256" y="11574"/>
                    </a:lnTo>
                    <a:lnTo>
                      <a:pt x="18353" y="10782"/>
                    </a:lnTo>
                    <a:lnTo>
                      <a:pt x="18409" y="9976"/>
                    </a:lnTo>
                    <a:lnTo>
                      <a:pt x="18437" y="9156"/>
                    </a:lnTo>
                    <a:lnTo>
                      <a:pt x="18451" y="8642"/>
                    </a:lnTo>
                    <a:lnTo>
                      <a:pt x="18437" y="8114"/>
                    </a:lnTo>
                    <a:lnTo>
                      <a:pt x="18409" y="7586"/>
                    </a:lnTo>
                    <a:lnTo>
                      <a:pt x="18353" y="7058"/>
                    </a:lnTo>
                    <a:lnTo>
                      <a:pt x="18270" y="6544"/>
                    </a:lnTo>
                    <a:lnTo>
                      <a:pt x="18173" y="6016"/>
                    </a:lnTo>
                    <a:lnTo>
                      <a:pt x="18048" y="5516"/>
                    </a:lnTo>
                    <a:lnTo>
                      <a:pt x="17964" y="5266"/>
                    </a:lnTo>
                    <a:lnTo>
                      <a:pt x="17881" y="5016"/>
                    </a:lnTo>
                    <a:lnTo>
                      <a:pt x="17756" y="4697"/>
                    </a:lnTo>
                    <a:lnTo>
                      <a:pt x="17603" y="4391"/>
                    </a:lnTo>
                    <a:lnTo>
                      <a:pt x="17436" y="4099"/>
                    </a:lnTo>
                    <a:lnTo>
                      <a:pt x="17256" y="3807"/>
                    </a:lnTo>
                    <a:lnTo>
                      <a:pt x="17061" y="3543"/>
                    </a:lnTo>
                    <a:lnTo>
                      <a:pt x="16839" y="3279"/>
                    </a:lnTo>
                    <a:lnTo>
                      <a:pt x="16617" y="3029"/>
                    </a:lnTo>
                    <a:lnTo>
                      <a:pt x="16367" y="2793"/>
                    </a:lnTo>
                    <a:lnTo>
                      <a:pt x="16103" y="2571"/>
                    </a:lnTo>
                    <a:lnTo>
                      <a:pt x="15839" y="2362"/>
                    </a:lnTo>
                    <a:lnTo>
                      <a:pt x="15547" y="2154"/>
                    </a:lnTo>
                    <a:lnTo>
                      <a:pt x="15255" y="1960"/>
                    </a:lnTo>
                    <a:lnTo>
                      <a:pt x="14950" y="1779"/>
                    </a:lnTo>
                    <a:lnTo>
                      <a:pt x="14630" y="1598"/>
                    </a:lnTo>
                    <a:lnTo>
                      <a:pt x="14310" y="1432"/>
                    </a:lnTo>
                    <a:lnTo>
                      <a:pt x="13977" y="1279"/>
                    </a:lnTo>
                    <a:lnTo>
                      <a:pt x="13644" y="1140"/>
                    </a:lnTo>
                    <a:lnTo>
                      <a:pt x="13296" y="1001"/>
                    </a:lnTo>
                    <a:lnTo>
                      <a:pt x="12949" y="876"/>
                    </a:lnTo>
                    <a:lnTo>
                      <a:pt x="12588" y="765"/>
                    </a:lnTo>
                    <a:lnTo>
                      <a:pt x="12227" y="654"/>
                    </a:lnTo>
                    <a:lnTo>
                      <a:pt x="11865" y="556"/>
                    </a:lnTo>
                    <a:lnTo>
                      <a:pt x="11504" y="459"/>
                    </a:lnTo>
                    <a:lnTo>
                      <a:pt x="11143" y="390"/>
                    </a:lnTo>
                    <a:lnTo>
                      <a:pt x="10407" y="251"/>
                    </a:lnTo>
                    <a:lnTo>
                      <a:pt x="9670" y="140"/>
                    </a:lnTo>
                    <a:lnTo>
                      <a:pt x="8962" y="56"/>
                    </a:lnTo>
                    <a:lnTo>
                      <a:pt x="8253" y="15"/>
                    </a:lnTo>
                    <a:lnTo>
                      <a:pt x="772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291;p19">
                <a:extLst>
                  <a:ext uri="{FF2B5EF4-FFF2-40B4-BE49-F238E27FC236}">
                    <a16:creationId xmlns:a16="http://schemas.microsoft.com/office/drawing/2014/main" id="{643575F6-C64A-55AD-3172-2D1D307813BE}"/>
                  </a:ext>
                </a:extLst>
              </p:cNvPr>
              <p:cNvSpPr/>
              <p:nvPr/>
            </p:nvSpPr>
            <p:spPr>
              <a:xfrm>
                <a:off x="3559050" y="1334275"/>
                <a:ext cx="34400" cy="34075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1363" extrusionOk="0">
                    <a:moveTo>
                      <a:pt x="584" y="1"/>
                    </a:moveTo>
                    <a:lnTo>
                      <a:pt x="459" y="42"/>
                    </a:lnTo>
                    <a:lnTo>
                      <a:pt x="334" y="98"/>
                    </a:lnTo>
                    <a:lnTo>
                      <a:pt x="236" y="167"/>
                    </a:lnTo>
                    <a:lnTo>
                      <a:pt x="139" y="265"/>
                    </a:lnTo>
                    <a:lnTo>
                      <a:pt x="70" y="376"/>
                    </a:lnTo>
                    <a:lnTo>
                      <a:pt x="28" y="501"/>
                    </a:lnTo>
                    <a:lnTo>
                      <a:pt x="0" y="640"/>
                    </a:lnTo>
                    <a:lnTo>
                      <a:pt x="14" y="779"/>
                    </a:lnTo>
                    <a:lnTo>
                      <a:pt x="42" y="918"/>
                    </a:lnTo>
                    <a:lnTo>
                      <a:pt x="98" y="1029"/>
                    </a:lnTo>
                    <a:lnTo>
                      <a:pt x="181" y="1140"/>
                    </a:lnTo>
                    <a:lnTo>
                      <a:pt x="278" y="1223"/>
                    </a:lnTo>
                    <a:lnTo>
                      <a:pt x="389" y="1293"/>
                    </a:lnTo>
                    <a:lnTo>
                      <a:pt x="514" y="1348"/>
                    </a:lnTo>
                    <a:lnTo>
                      <a:pt x="653" y="1362"/>
                    </a:lnTo>
                    <a:lnTo>
                      <a:pt x="792" y="1362"/>
                    </a:lnTo>
                    <a:lnTo>
                      <a:pt x="917" y="1334"/>
                    </a:lnTo>
                    <a:lnTo>
                      <a:pt x="1042" y="1279"/>
                    </a:lnTo>
                    <a:lnTo>
                      <a:pt x="1140" y="1196"/>
                    </a:lnTo>
                    <a:lnTo>
                      <a:pt x="1237" y="1098"/>
                    </a:lnTo>
                    <a:lnTo>
                      <a:pt x="1306" y="987"/>
                    </a:lnTo>
                    <a:lnTo>
                      <a:pt x="1348" y="862"/>
                    </a:lnTo>
                    <a:lnTo>
                      <a:pt x="1376" y="723"/>
                    </a:lnTo>
                    <a:lnTo>
                      <a:pt x="1362" y="584"/>
                    </a:lnTo>
                    <a:lnTo>
                      <a:pt x="1334" y="459"/>
                    </a:lnTo>
                    <a:lnTo>
                      <a:pt x="1278" y="334"/>
                    </a:lnTo>
                    <a:lnTo>
                      <a:pt x="1195" y="223"/>
                    </a:lnTo>
                    <a:lnTo>
                      <a:pt x="1098" y="140"/>
                    </a:lnTo>
                    <a:lnTo>
                      <a:pt x="987" y="70"/>
                    </a:lnTo>
                    <a:lnTo>
                      <a:pt x="862" y="28"/>
                    </a:lnTo>
                    <a:lnTo>
                      <a:pt x="72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292;p19">
                <a:extLst>
                  <a:ext uri="{FF2B5EF4-FFF2-40B4-BE49-F238E27FC236}">
                    <a16:creationId xmlns:a16="http://schemas.microsoft.com/office/drawing/2014/main" id="{AF71C48D-377F-EEE3-BE67-A4CEB5A6182C}"/>
                  </a:ext>
                </a:extLst>
              </p:cNvPr>
              <p:cNvSpPr/>
              <p:nvPr/>
            </p:nvSpPr>
            <p:spPr>
              <a:xfrm>
                <a:off x="3563900" y="1340175"/>
                <a:ext cx="12525" cy="12550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02" extrusionOk="0">
                    <a:moveTo>
                      <a:pt x="223" y="1"/>
                    </a:moveTo>
                    <a:lnTo>
                      <a:pt x="168" y="15"/>
                    </a:lnTo>
                    <a:lnTo>
                      <a:pt x="126" y="29"/>
                    </a:lnTo>
                    <a:lnTo>
                      <a:pt x="84" y="56"/>
                    </a:lnTo>
                    <a:lnTo>
                      <a:pt x="56" y="98"/>
                    </a:lnTo>
                    <a:lnTo>
                      <a:pt x="29" y="140"/>
                    </a:lnTo>
                    <a:lnTo>
                      <a:pt x="15" y="181"/>
                    </a:lnTo>
                    <a:lnTo>
                      <a:pt x="1" y="237"/>
                    </a:lnTo>
                    <a:lnTo>
                      <a:pt x="1" y="279"/>
                    </a:lnTo>
                    <a:lnTo>
                      <a:pt x="15" y="334"/>
                    </a:lnTo>
                    <a:lnTo>
                      <a:pt x="42" y="376"/>
                    </a:lnTo>
                    <a:lnTo>
                      <a:pt x="70" y="418"/>
                    </a:lnTo>
                    <a:lnTo>
                      <a:pt x="98" y="445"/>
                    </a:lnTo>
                    <a:lnTo>
                      <a:pt x="140" y="473"/>
                    </a:lnTo>
                    <a:lnTo>
                      <a:pt x="195" y="487"/>
                    </a:lnTo>
                    <a:lnTo>
                      <a:pt x="237" y="501"/>
                    </a:lnTo>
                    <a:lnTo>
                      <a:pt x="293" y="487"/>
                    </a:lnTo>
                    <a:lnTo>
                      <a:pt x="334" y="487"/>
                    </a:lnTo>
                    <a:lnTo>
                      <a:pt x="376" y="459"/>
                    </a:lnTo>
                    <a:lnTo>
                      <a:pt x="418" y="432"/>
                    </a:lnTo>
                    <a:lnTo>
                      <a:pt x="459" y="404"/>
                    </a:lnTo>
                    <a:lnTo>
                      <a:pt x="473" y="362"/>
                    </a:lnTo>
                    <a:lnTo>
                      <a:pt x="501" y="307"/>
                    </a:lnTo>
                    <a:lnTo>
                      <a:pt x="501" y="265"/>
                    </a:lnTo>
                    <a:lnTo>
                      <a:pt x="501" y="209"/>
                    </a:lnTo>
                    <a:lnTo>
                      <a:pt x="487" y="168"/>
                    </a:lnTo>
                    <a:lnTo>
                      <a:pt x="473" y="112"/>
                    </a:lnTo>
                    <a:lnTo>
                      <a:pt x="445" y="84"/>
                    </a:lnTo>
                    <a:lnTo>
                      <a:pt x="404" y="43"/>
                    </a:lnTo>
                    <a:lnTo>
                      <a:pt x="362" y="15"/>
                    </a:lnTo>
                    <a:lnTo>
                      <a:pt x="32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93;p19">
                <a:extLst>
                  <a:ext uri="{FF2B5EF4-FFF2-40B4-BE49-F238E27FC236}">
                    <a16:creationId xmlns:a16="http://schemas.microsoft.com/office/drawing/2014/main" id="{EF23F802-3ED8-A082-1A6A-EE1A06BDDA55}"/>
                  </a:ext>
                </a:extLst>
              </p:cNvPr>
              <p:cNvSpPr/>
              <p:nvPr/>
            </p:nvSpPr>
            <p:spPr>
              <a:xfrm>
                <a:off x="3427050" y="1326650"/>
                <a:ext cx="34075" cy="34050"/>
              </a:xfrm>
              <a:custGeom>
                <a:avLst/>
                <a:gdLst/>
                <a:ahLst/>
                <a:cxnLst/>
                <a:rect l="l" t="t" r="r" b="b"/>
                <a:pathLst>
                  <a:path w="1363" h="1362" extrusionOk="0">
                    <a:moveTo>
                      <a:pt x="584" y="0"/>
                    </a:moveTo>
                    <a:lnTo>
                      <a:pt x="446" y="28"/>
                    </a:lnTo>
                    <a:lnTo>
                      <a:pt x="334" y="83"/>
                    </a:lnTo>
                    <a:lnTo>
                      <a:pt x="223" y="167"/>
                    </a:lnTo>
                    <a:lnTo>
                      <a:pt x="140" y="264"/>
                    </a:lnTo>
                    <a:lnTo>
                      <a:pt x="70" y="375"/>
                    </a:lnTo>
                    <a:lnTo>
                      <a:pt x="15" y="500"/>
                    </a:lnTo>
                    <a:lnTo>
                      <a:pt x="1" y="639"/>
                    </a:lnTo>
                    <a:lnTo>
                      <a:pt x="1" y="778"/>
                    </a:lnTo>
                    <a:lnTo>
                      <a:pt x="29" y="903"/>
                    </a:lnTo>
                    <a:lnTo>
                      <a:pt x="98" y="1028"/>
                    </a:lnTo>
                    <a:lnTo>
                      <a:pt x="168" y="1125"/>
                    </a:lnTo>
                    <a:lnTo>
                      <a:pt x="265" y="1223"/>
                    </a:lnTo>
                    <a:lnTo>
                      <a:pt x="376" y="1292"/>
                    </a:lnTo>
                    <a:lnTo>
                      <a:pt x="501" y="1334"/>
                    </a:lnTo>
                    <a:lnTo>
                      <a:pt x="640" y="1362"/>
                    </a:lnTo>
                    <a:lnTo>
                      <a:pt x="779" y="1348"/>
                    </a:lnTo>
                    <a:lnTo>
                      <a:pt x="904" y="1320"/>
                    </a:lnTo>
                    <a:lnTo>
                      <a:pt x="1029" y="1264"/>
                    </a:lnTo>
                    <a:lnTo>
                      <a:pt x="1140" y="1195"/>
                    </a:lnTo>
                    <a:lnTo>
                      <a:pt x="1224" y="1098"/>
                    </a:lnTo>
                    <a:lnTo>
                      <a:pt x="1293" y="986"/>
                    </a:lnTo>
                    <a:lnTo>
                      <a:pt x="1349" y="848"/>
                    </a:lnTo>
                    <a:lnTo>
                      <a:pt x="1362" y="722"/>
                    </a:lnTo>
                    <a:lnTo>
                      <a:pt x="1362" y="584"/>
                    </a:lnTo>
                    <a:lnTo>
                      <a:pt x="1321" y="445"/>
                    </a:lnTo>
                    <a:lnTo>
                      <a:pt x="1265" y="333"/>
                    </a:lnTo>
                    <a:lnTo>
                      <a:pt x="1196" y="222"/>
                    </a:lnTo>
                    <a:lnTo>
                      <a:pt x="1099" y="139"/>
                    </a:lnTo>
                    <a:lnTo>
                      <a:pt x="987" y="56"/>
                    </a:lnTo>
                    <a:lnTo>
                      <a:pt x="862" y="14"/>
                    </a:lnTo>
                    <a:lnTo>
                      <a:pt x="7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294;p19">
                <a:extLst>
                  <a:ext uri="{FF2B5EF4-FFF2-40B4-BE49-F238E27FC236}">
                    <a16:creationId xmlns:a16="http://schemas.microsoft.com/office/drawing/2014/main" id="{22B825C6-E752-2EA7-8A2A-953BBFC0016A}"/>
                  </a:ext>
                </a:extLst>
              </p:cNvPr>
              <p:cNvSpPr/>
              <p:nvPr/>
            </p:nvSpPr>
            <p:spPr>
              <a:xfrm>
                <a:off x="3431925" y="1332200"/>
                <a:ext cx="12525" cy="12525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01" extrusionOk="0">
                    <a:moveTo>
                      <a:pt x="209" y="0"/>
                    </a:moveTo>
                    <a:lnTo>
                      <a:pt x="167" y="14"/>
                    </a:lnTo>
                    <a:lnTo>
                      <a:pt x="126" y="42"/>
                    </a:lnTo>
                    <a:lnTo>
                      <a:pt x="84" y="70"/>
                    </a:lnTo>
                    <a:lnTo>
                      <a:pt x="42" y="98"/>
                    </a:lnTo>
                    <a:lnTo>
                      <a:pt x="28" y="139"/>
                    </a:lnTo>
                    <a:lnTo>
                      <a:pt x="0" y="195"/>
                    </a:lnTo>
                    <a:lnTo>
                      <a:pt x="0" y="237"/>
                    </a:lnTo>
                    <a:lnTo>
                      <a:pt x="0" y="292"/>
                    </a:lnTo>
                    <a:lnTo>
                      <a:pt x="14" y="334"/>
                    </a:lnTo>
                    <a:lnTo>
                      <a:pt x="28" y="375"/>
                    </a:lnTo>
                    <a:lnTo>
                      <a:pt x="56" y="417"/>
                    </a:lnTo>
                    <a:lnTo>
                      <a:pt x="98" y="459"/>
                    </a:lnTo>
                    <a:lnTo>
                      <a:pt x="139" y="473"/>
                    </a:lnTo>
                    <a:lnTo>
                      <a:pt x="181" y="500"/>
                    </a:lnTo>
                    <a:lnTo>
                      <a:pt x="278" y="500"/>
                    </a:lnTo>
                    <a:lnTo>
                      <a:pt x="334" y="487"/>
                    </a:lnTo>
                    <a:lnTo>
                      <a:pt x="376" y="473"/>
                    </a:lnTo>
                    <a:lnTo>
                      <a:pt x="417" y="445"/>
                    </a:lnTo>
                    <a:lnTo>
                      <a:pt x="445" y="403"/>
                    </a:lnTo>
                    <a:lnTo>
                      <a:pt x="473" y="362"/>
                    </a:lnTo>
                    <a:lnTo>
                      <a:pt x="487" y="320"/>
                    </a:lnTo>
                    <a:lnTo>
                      <a:pt x="501" y="264"/>
                    </a:lnTo>
                    <a:lnTo>
                      <a:pt x="501" y="223"/>
                    </a:lnTo>
                    <a:lnTo>
                      <a:pt x="487" y="167"/>
                    </a:lnTo>
                    <a:lnTo>
                      <a:pt x="459" y="125"/>
                    </a:lnTo>
                    <a:lnTo>
                      <a:pt x="431" y="84"/>
                    </a:lnTo>
                    <a:lnTo>
                      <a:pt x="403" y="56"/>
                    </a:lnTo>
                    <a:lnTo>
                      <a:pt x="362" y="28"/>
                    </a:lnTo>
                    <a:lnTo>
                      <a:pt x="306" y="14"/>
                    </a:lnTo>
                    <a:lnTo>
                      <a:pt x="2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295;p19">
                <a:extLst>
                  <a:ext uri="{FF2B5EF4-FFF2-40B4-BE49-F238E27FC236}">
                    <a16:creationId xmlns:a16="http://schemas.microsoft.com/office/drawing/2014/main" id="{0DFEE34F-49C1-738D-41D9-B0BB3BD0D4E8}"/>
                  </a:ext>
                </a:extLst>
              </p:cNvPr>
              <p:cNvSpPr/>
              <p:nvPr/>
            </p:nvSpPr>
            <p:spPr>
              <a:xfrm>
                <a:off x="3402750" y="1272450"/>
                <a:ext cx="76775" cy="29900"/>
              </a:xfrm>
              <a:custGeom>
                <a:avLst/>
                <a:gdLst/>
                <a:ahLst/>
                <a:cxnLst/>
                <a:rect l="l" t="t" r="r" b="b"/>
                <a:pathLst>
                  <a:path w="3071" h="1196" extrusionOk="0">
                    <a:moveTo>
                      <a:pt x="1376" y="1"/>
                    </a:moveTo>
                    <a:lnTo>
                      <a:pt x="1195" y="15"/>
                    </a:lnTo>
                    <a:lnTo>
                      <a:pt x="1015" y="56"/>
                    </a:lnTo>
                    <a:lnTo>
                      <a:pt x="834" y="112"/>
                    </a:lnTo>
                    <a:lnTo>
                      <a:pt x="667" y="167"/>
                    </a:lnTo>
                    <a:lnTo>
                      <a:pt x="487" y="251"/>
                    </a:lnTo>
                    <a:lnTo>
                      <a:pt x="320" y="348"/>
                    </a:lnTo>
                    <a:lnTo>
                      <a:pt x="153" y="473"/>
                    </a:lnTo>
                    <a:lnTo>
                      <a:pt x="112" y="515"/>
                    </a:lnTo>
                    <a:lnTo>
                      <a:pt x="70" y="584"/>
                    </a:lnTo>
                    <a:lnTo>
                      <a:pt x="28" y="654"/>
                    </a:lnTo>
                    <a:lnTo>
                      <a:pt x="14" y="723"/>
                    </a:lnTo>
                    <a:lnTo>
                      <a:pt x="0" y="807"/>
                    </a:lnTo>
                    <a:lnTo>
                      <a:pt x="14" y="890"/>
                    </a:lnTo>
                    <a:lnTo>
                      <a:pt x="28" y="959"/>
                    </a:lnTo>
                    <a:lnTo>
                      <a:pt x="70" y="1029"/>
                    </a:lnTo>
                    <a:lnTo>
                      <a:pt x="112" y="1098"/>
                    </a:lnTo>
                    <a:lnTo>
                      <a:pt x="167" y="1140"/>
                    </a:lnTo>
                    <a:lnTo>
                      <a:pt x="223" y="1168"/>
                    </a:lnTo>
                    <a:lnTo>
                      <a:pt x="292" y="1196"/>
                    </a:lnTo>
                    <a:lnTo>
                      <a:pt x="417" y="1196"/>
                    </a:lnTo>
                    <a:lnTo>
                      <a:pt x="487" y="1168"/>
                    </a:lnTo>
                    <a:lnTo>
                      <a:pt x="556" y="1126"/>
                    </a:lnTo>
                    <a:lnTo>
                      <a:pt x="681" y="1043"/>
                    </a:lnTo>
                    <a:lnTo>
                      <a:pt x="834" y="959"/>
                    </a:lnTo>
                    <a:lnTo>
                      <a:pt x="973" y="904"/>
                    </a:lnTo>
                    <a:lnTo>
                      <a:pt x="1126" y="848"/>
                    </a:lnTo>
                    <a:lnTo>
                      <a:pt x="1279" y="820"/>
                    </a:lnTo>
                    <a:lnTo>
                      <a:pt x="1431" y="807"/>
                    </a:lnTo>
                    <a:lnTo>
                      <a:pt x="1584" y="807"/>
                    </a:lnTo>
                    <a:lnTo>
                      <a:pt x="1737" y="820"/>
                    </a:lnTo>
                    <a:lnTo>
                      <a:pt x="1904" y="848"/>
                    </a:lnTo>
                    <a:lnTo>
                      <a:pt x="2057" y="890"/>
                    </a:lnTo>
                    <a:lnTo>
                      <a:pt x="2196" y="945"/>
                    </a:lnTo>
                    <a:lnTo>
                      <a:pt x="2334" y="1015"/>
                    </a:lnTo>
                    <a:lnTo>
                      <a:pt x="2460" y="1098"/>
                    </a:lnTo>
                    <a:lnTo>
                      <a:pt x="2585" y="1168"/>
                    </a:lnTo>
                    <a:lnTo>
                      <a:pt x="2654" y="1196"/>
                    </a:lnTo>
                    <a:lnTo>
                      <a:pt x="2793" y="1196"/>
                    </a:lnTo>
                    <a:lnTo>
                      <a:pt x="2862" y="1168"/>
                    </a:lnTo>
                    <a:lnTo>
                      <a:pt x="2932" y="1126"/>
                    </a:lnTo>
                    <a:lnTo>
                      <a:pt x="2987" y="1070"/>
                    </a:lnTo>
                    <a:lnTo>
                      <a:pt x="3015" y="1001"/>
                    </a:lnTo>
                    <a:lnTo>
                      <a:pt x="3043" y="932"/>
                    </a:lnTo>
                    <a:lnTo>
                      <a:pt x="3071" y="848"/>
                    </a:lnTo>
                    <a:lnTo>
                      <a:pt x="3071" y="765"/>
                    </a:lnTo>
                    <a:lnTo>
                      <a:pt x="3057" y="695"/>
                    </a:lnTo>
                    <a:lnTo>
                      <a:pt x="3043" y="612"/>
                    </a:lnTo>
                    <a:lnTo>
                      <a:pt x="3001" y="556"/>
                    </a:lnTo>
                    <a:lnTo>
                      <a:pt x="2946" y="501"/>
                    </a:lnTo>
                    <a:lnTo>
                      <a:pt x="2793" y="376"/>
                    </a:lnTo>
                    <a:lnTo>
                      <a:pt x="2626" y="279"/>
                    </a:lnTo>
                    <a:lnTo>
                      <a:pt x="2460" y="195"/>
                    </a:lnTo>
                    <a:lnTo>
                      <a:pt x="2293" y="126"/>
                    </a:lnTo>
                    <a:lnTo>
                      <a:pt x="2112" y="70"/>
                    </a:lnTo>
                    <a:lnTo>
                      <a:pt x="1932" y="29"/>
                    </a:lnTo>
                    <a:lnTo>
                      <a:pt x="175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96;p19">
                <a:extLst>
                  <a:ext uri="{FF2B5EF4-FFF2-40B4-BE49-F238E27FC236}">
                    <a16:creationId xmlns:a16="http://schemas.microsoft.com/office/drawing/2014/main" id="{CA9884AA-72E6-515B-43B5-932089D728F4}"/>
                  </a:ext>
                </a:extLst>
              </p:cNvPr>
              <p:cNvSpPr/>
              <p:nvPr/>
            </p:nvSpPr>
            <p:spPr>
              <a:xfrm>
                <a:off x="3541325" y="1263775"/>
                <a:ext cx="87550" cy="34050"/>
              </a:xfrm>
              <a:custGeom>
                <a:avLst/>
                <a:gdLst/>
                <a:ahLst/>
                <a:cxnLst/>
                <a:rect l="l" t="t" r="r" b="b"/>
                <a:pathLst>
                  <a:path w="3502" h="1362" extrusionOk="0">
                    <a:moveTo>
                      <a:pt x="1404" y="0"/>
                    </a:moveTo>
                    <a:lnTo>
                      <a:pt x="1196" y="28"/>
                    </a:lnTo>
                    <a:lnTo>
                      <a:pt x="987" y="56"/>
                    </a:lnTo>
                    <a:lnTo>
                      <a:pt x="779" y="98"/>
                    </a:lnTo>
                    <a:lnTo>
                      <a:pt x="570" y="167"/>
                    </a:lnTo>
                    <a:lnTo>
                      <a:pt x="376" y="250"/>
                    </a:lnTo>
                    <a:lnTo>
                      <a:pt x="181" y="334"/>
                    </a:lnTo>
                    <a:lnTo>
                      <a:pt x="112" y="389"/>
                    </a:lnTo>
                    <a:lnTo>
                      <a:pt x="70" y="445"/>
                    </a:lnTo>
                    <a:lnTo>
                      <a:pt x="29" y="514"/>
                    </a:lnTo>
                    <a:lnTo>
                      <a:pt x="15" y="598"/>
                    </a:lnTo>
                    <a:lnTo>
                      <a:pt x="1" y="681"/>
                    </a:lnTo>
                    <a:lnTo>
                      <a:pt x="15" y="751"/>
                    </a:lnTo>
                    <a:lnTo>
                      <a:pt x="42" y="834"/>
                    </a:lnTo>
                    <a:lnTo>
                      <a:pt x="70" y="903"/>
                    </a:lnTo>
                    <a:lnTo>
                      <a:pt x="126" y="959"/>
                    </a:lnTo>
                    <a:lnTo>
                      <a:pt x="195" y="1015"/>
                    </a:lnTo>
                    <a:lnTo>
                      <a:pt x="279" y="1056"/>
                    </a:lnTo>
                    <a:lnTo>
                      <a:pt x="348" y="1070"/>
                    </a:lnTo>
                    <a:lnTo>
                      <a:pt x="431" y="1056"/>
                    </a:lnTo>
                    <a:lnTo>
                      <a:pt x="501" y="1042"/>
                    </a:lnTo>
                    <a:lnTo>
                      <a:pt x="654" y="1001"/>
                    </a:lnTo>
                    <a:lnTo>
                      <a:pt x="807" y="931"/>
                    </a:lnTo>
                    <a:lnTo>
                      <a:pt x="973" y="876"/>
                    </a:lnTo>
                    <a:lnTo>
                      <a:pt x="1154" y="848"/>
                    </a:lnTo>
                    <a:lnTo>
                      <a:pt x="1334" y="820"/>
                    </a:lnTo>
                    <a:lnTo>
                      <a:pt x="1515" y="806"/>
                    </a:lnTo>
                    <a:lnTo>
                      <a:pt x="1696" y="820"/>
                    </a:lnTo>
                    <a:lnTo>
                      <a:pt x="1862" y="834"/>
                    </a:lnTo>
                    <a:lnTo>
                      <a:pt x="2043" y="876"/>
                    </a:lnTo>
                    <a:lnTo>
                      <a:pt x="2210" y="917"/>
                    </a:lnTo>
                    <a:lnTo>
                      <a:pt x="2376" y="987"/>
                    </a:lnTo>
                    <a:lnTo>
                      <a:pt x="2543" y="1070"/>
                    </a:lnTo>
                    <a:lnTo>
                      <a:pt x="2696" y="1167"/>
                    </a:lnTo>
                    <a:lnTo>
                      <a:pt x="2835" y="1265"/>
                    </a:lnTo>
                    <a:lnTo>
                      <a:pt x="2891" y="1320"/>
                    </a:lnTo>
                    <a:lnTo>
                      <a:pt x="2974" y="1348"/>
                    </a:lnTo>
                    <a:lnTo>
                      <a:pt x="3043" y="1362"/>
                    </a:lnTo>
                    <a:lnTo>
                      <a:pt x="3127" y="1362"/>
                    </a:lnTo>
                    <a:lnTo>
                      <a:pt x="3196" y="1348"/>
                    </a:lnTo>
                    <a:lnTo>
                      <a:pt x="3280" y="1334"/>
                    </a:lnTo>
                    <a:lnTo>
                      <a:pt x="3335" y="1292"/>
                    </a:lnTo>
                    <a:lnTo>
                      <a:pt x="3405" y="1237"/>
                    </a:lnTo>
                    <a:lnTo>
                      <a:pt x="3446" y="1167"/>
                    </a:lnTo>
                    <a:lnTo>
                      <a:pt x="3474" y="1098"/>
                    </a:lnTo>
                    <a:lnTo>
                      <a:pt x="3488" y="1015"/>
                    </a:lnTo>
                    <a:lnTo>
                      <a:pt x="3502" y="945"/>
                    </a:lnTo>
                    <a:lnTo>
                      <a:pt x="3488" y="862"/>
                    </a:lnTo>
                    <a:lnTo>
                      <a:pt x="3460" y="792"/>
                    </a:lnTo>
                    <a:lnTo>
                      <a:pt x="3418" y="723"/>
                    </a:lnTo>
                    <a:lnTo>
                      <a:pt x="3363" y="667"/>
                    </a:lnTo>
                    <a:lnTo>
                      <a:pt x="3196" y="528"/>
                    </a:lnTo>
                    <a:lnTo>
                      <a:pt x="3016" y="403"/>
                    </a:lnTo>
                    <a:lnTo>
                      <a:pt x="2821" y="306"/>
                    </a:lnTo>
                    <a:lnTo>
                      <a:pt x="2627" y="223"/>
                    </a:lnTo>
                    <a:lnTo>
                      <a:pt x="2432" y="139"/>
                    </a:lnTo>
                    <a:lnTo>
                      <a:pt x="2238" y="84"/>
                    </a:lnTo>
                    <a:lnTo>
                      <a:pt x="2029" y="42"/>
                    </a:lnTo>
                    <a:lnTo>
                      <a:pt x="1821" y="14"/>
                    </a:lnTo>
                    <a:lnTo>
                      <a:pt x="16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97;p19">
                <a:extLst>
                  <a:ext uri="{FF2B5EF4-FFF2-40B4-BE49-F238E27FC236}">
                    <a16:creationId xmlns:a16="http://schemas.microsoft.com/office/drawing/2014/main" id="{3DE6FB85-9F9F-9A2B-18E4-5CD4CDB343F3}"/>
                  </a:ext>
                </a:extLst>
              </p:cNvPr>
              <p:cNvSpPr/>
              <p:nvPr/>
            </p:nvSpPr>
            <p:spPr>
              <a:xfrm>
                <a:off x="3476375" y="1369350"/>
                <a:ext cx="26425" cy="22950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918" extrusionOk="0">
                    <a:moveTo>
                      <a:pt x="404" y="1"/>
                    </a:moveTo>
                    <a:lnTo>
                      <a:pt x="320" y="15"/>
                    </a:lnTo>
                    <a:lnTo>
                      <a:pt x="251" y="43"/>
                    </a:lnTo>
                    <a:lnTo>
                      <a:pt x="181" y="84"/>
                    </a:lnTo>
                    <a:lnTo>
                      <a:pt x="112" y="140"/>
                    </a:lnTo>
                    <a:lnTo>
                      <a:pt x="56" y="223"/>
                    </a:lnTo>
                    <a:lnTo>
                      <a:pt x="29" y="334"/>
                    </a:lnTo>
                    <a:lnTo>
                      <a:pt x="1" y="473"/>
                    </a:lnTo>
                    <a:lnTo>
                      <a:pt x="15" y="640"/>
                    </a:lnTo>
                    <a:lnTo>
                      <a:pt x="42" y="848"/>
                    </a:lnTo>
                    <a:lnTo>
                      <a:pt x="56" y="876"/>
                    </a:lnTo>
                    <a:lnTo>
                      <a:pt x="84" y="890"/>
                    </a:lnTo>
                    <a:lnTo>
                      <a:pt x="98" y="904"/>
                    </a:lnTo>
                    <a:lnTo>
                      <a:pt x="126" y="918"/>
                    </a:lnTo>
                    <a:lnTo>
                      <a:pt x="154" y="904"/>
                    </a:lnTo>
                    <a:lnTo>
                      <a:pt x="195" y="890"/>
                    </a:lnTo>
                    <a:lnTo>
                      <a:pt x="209" y="876"/>
                    </a:lnTo>
                    <a:lnTo>
                      <a:pt x="223" y="834"/>
                    </a:lnTo>
                    <a:lnTo>
                      <a:pt x="223" y="807"/>
                    </a:lnTo>
                    <a:lnTo>
                      <a:pt x="195" y="668"/>
                    </a:lnTo>
                    <a:lnTo>
                      <a:pt x="181" y="557"/>
                    </a:lnTo>
                    <a:lnTo>
                      <a:pt x="181" y="459"/>
                    </a:lnTo>
                    <a:lnTo>
                      <a:pt x="195" y="376"/>
                    </a:lnTo>
                    <a:lnTo>
                      <a:pt x="223" y="307"/>
                    </a:lnTo>
                    <a:lnTo>
                      <a:pt x="265" y="251"/>
                    </a:lnTo>
                    <a:lnTo>
                      <a:pt x="306" y="209"/>
                    </a:lnTo>
                    <a:lnTo>
                      <a:pt x="376" y="182"/>
                    </a:lnTo>
                    <a:lnTo>
                      <a:pt x="431" y="182"/>
                    </a:lnTo>
                    <a:lnTo>
                      <a:pt x="487" y="168"/>
                    </a:lnTo>
                    <a:lnTo>
                      <a:pt x="626" y="195"/>
                    </a:lnTo>
                    <a:lnTo>
                      <a:pt x="765" y="265"/>
                    </a:lnTo>
                    <a:lnTo>
                      <a:pt x="918" y="348"/>
                    </a:lnTo>
                    <a:lnTo>
                      <a:pt x="945" y="362"/>
                    </a:lnTo>
                    <a:lnTo>
                      <a:pt x="987" y="376"/>
                    </a:lnTo>
                    <a:lnTo>
                      <a:pt x="1015" y="362"/>
                    </a:lnTo>
                    <a:lnTo>
                      <a:pt x="1043" y="334"/>
                    </a:lnTo>
                    <a:lnTo>
                      <a:pt x="1057" y="307"/>
                    </a:lnTo>
                    <a:lnTo>
                      <a:pt x="1057" y="265"/>
                    </a:lnTo>
                    <a:lnTo>
                      <a:pt x="1043" y="237"/>
                    </a:lnTo>
                    <a:lnTo>
                      <a:pt x="1029" y="209"/>
                    </a:lnTo>
                    <a:lnTo>
                      <a:pt x="834" y="98"/>
                    </a:lnTo>
                    <a:lnTo>
                      <a:pt x="737" y="56"/>
                    </a:lnTo>
                    <a:lnTo>
                      <a:pt x="654" y="29"/>
                    </a:lnTo>
                    <a:lnTo>
                      <a:pt x="570" y="1"/>
                    </a:lnTo>
                    <a:close/>
                  </a:path>
                </a:pathLst>
              </a:custGeom>
              <a:solidFill>
                <a:srgbClr val="662D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98;p19">
                <a:extLst>
                  <a:ext uri="{FF2B5EF4-FFF2-40B4-BE49-F238E27FC236}">
                    <a16:creationId xmlns:a16="http://schemas.microsoft.com/office/drawing/2014/main" id="{B213F818-F276-1630-1A12-FD22F6174B4D}"/>
                  </a:ext>
                </a:extLst>
              </p:cNvPr>
              <p:cNvSpPr/>
              <p:nvPr/>
            </p:nvSpPr>
            <p:spPr>
              <a:xfrm>
                <a:off x="3465950" y="1413475"/>
                <a:ext cx="80975" cy="31625"/>
              </a:xfrm>
              <a:custGeom>
                <a:avLst/>
                <a:gdLst/>
                <a:ahLst/>
                <a:cxnLst/>
                <a:rect l="l" t="t" r="r" b="b"/>
                <a:pathLst>
                  <a:path w="3239" h="1265" extrusionOk="0">
                    <a:moveTo>
                      <a:pt x="2543" y="0"/>
                    </a:moveTo>
                    <a:lnTo>
                      <a:pt x="2196" y="28"/>
                    </a:lnTo>
                    <a:lnTo>
                      <a:pt x="1849" y="84"/>
                    </a:lnTo>
                    <a:lnTo>
                      <a:pt x="1501" y="139"/>
                    </a:lnTo>
                    <a:lnTo>
                      <a:pt x="1168" y="223"/>
                    </a:lnTo>
                    <a:lnTo>
                      <a:pt x="835" y="334"/>
                    </a:lnTo>
                    <a:lnTo>
                      <a:pt x="501" y="459"/>
                    </a:lnTo>
                    <a:lnTo>
                      <a:pt x="182" y="598"/>
                    </a:lnTo>
                    <a:lnTo>
                      <a:pt x="126" y="639"/>
                    </a:lnTo>
                    <a:lnTo>
                      <a:pt x="70" y="681"/>
                    </a:lnTo>
                    <a:lnTo>
                      <a:pt x="43" y="737"/>
                    </a:lnTo>
                    <a:lnTo>
                      <a:pt x="15" y="806"/>
                    </a:lnTo>
                    <a:lnTo>
                      <a:pt x="1" y="876"/>
                    </a:lnTo>
                    <a:lnTo>
                      <a:pt x="1" y="959"/>
                    </a:lnTo>
                    <a:lnTo>
                      <a:pt x="15" y="1028"/>
                    </a:lnTo>
                    <a:lnTo>
                      <a:pt x="43" y="1084"/>
                    </a:lnTo>
                    <a:lnTo>
                      <a:pt x="98" y="1167"/>
                    </a:lnTo>
                    <a:lnTo>
                      <a:pt x="168" y="1223"/>
                    </a:lnTo>
                    <a:lnTo>
                      <a:pt x="251" y="1251"/>
                    </a:lnTo>
                    <a:lnTo>
                      <a:pt x="348" y="1265"/>
                    </a:lnTo>
                    <a:lnTo>
                      <a:pt x="432" y="1251"/>
                    </a:lnTo>
                    <a:lnTo>
                      <a:pt x="515" y="1223"/>
                    </a:lnTo>
                    <a:lnTo>
                      <a:pt x="793" y="1098"/>
                    </a:lnTo>
                    <a:lnTo>
                      <a:pt x="1071" y="987"/>
                    </a:lnTo>
                    <a:lnTo>
                      <a:pt x="1362" y="903"/>
                    </a:lnTo>
                    <a:lnTo>
                      <a:pt x="1654" y="820"/>
                    </a:lnTo>
                    <a:lnTo>
                      <a:pt x="1960" y="764"/>
                    </a:lnTo>
                    <a:lnTo>
                      <a:pt x="2266" y="723"/>
                    </a:lnTo>
                    <a:lnTo>
                      <a:pt x="2571" y="709"/>
                    </a:lnTo>
                    <a:lnTo>
                      <a:pt x="2891" y="695"/>
                    </a:lnTo>
                    <a:lnTo>
                      <a:pt x="2974" y="695"/>
                    </a:lnTo>
                    <a:lnTo>
                      <a:pt x="3057" y="667"/>
                    </a:lnTo>
                    <a:lnTo>
                      <a:pt x="3127" y="612"/>
                    </a:lnTo>
                    <a:lnTo>
                      <a:pt x="3182" y="542"/>
                    </a:lnTo>
                    <a:lnTo>
                      <a:pt x="3224" y="445"/>
                    </a:lnTo>
                    <a:lnTo>
                      <a:pt x="3238" y="348"/>
                    </a:lnTo>
                    <a:lnTo>
                      <a:pt x="3224" y="250"/>
                    </a:lnTo>
                    <a:lnTo>
                      <a:pt x="3182" y="167"/>
                    </a:lnTo>
                    <a:lnTo>
                      <a:pt x="3127" y="98"/>
                    </a:lnTo>
                    <a:lnTo>
                      <a:pt x="3057" y="42"/>
                    </a:lnTo>
                    <a:lnTo>
                      <a:pt x="297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99;p19">
                <a:extLst>
                  <a:ext uri="{FF2B5EF4-FFF2-40B4-BE49-F238E27FC236}">
                    <a16:creationId xmlns:a16="http://schemas.microsoft.com/office/drawing/2014/main" id="{F15F6BFA-76BB-8A5D-5B3F-83D96F96B4E1}"/>
                  </a:ext>
                </a:extLst>
              </p:cNvPr>
              <p:cNvSpPr/>
              <p:nvPr/>
            </p:nvSpPr>
            <p:spPr>
              <a:xfrm>
                <a:off x="3751475" y="1338450"/>
                <a:ext cx="115675" cy="117075"/>
              </a:xfrm>
              <a:custGeom>
                <a:avLst/>
                <a:gdLst/>
                <a:ahLst/>
                <a:cxnLst/>
                <a:rect l="l" t="t" r="r" b="b"/>
                <a:pathLst>
                  <a:path w="4627" h="4683" extrusionOk="0">
                    <a:moveTo>
                      <a:pt x="2723" y="0"/>
                    </a:moveTo>
                    <a:lnTo>
                      <a:pt x="2515" y="28"/>
                    </a:lnTo>
                    <a:lnTo>
                      <a:pt x="2292" y="70"/>
                    </a:lnTo>
                    <a:lnTo>
                      <a:pt x="2070" y="125"/>
                    </a:lnTo>
                    <a:lnTo>
                      <a:pt x="1848" y="209"/>
                    </a:lnTo>
                    <a:lnTo>
                      <a:pt x="1626" y="320"/>
                    </a:lnTo>
                    <a:lnTo>
                      <a:pt x="1417" y="445"/>
                    </a:lnTo>
                    <a:lnTo>
                      <a:pt x="1209" y="584"/>
                    </a:lnTo>
                    <a:lnTo>
                      <a:pt x="1014" y="751"/>
                    </a:lnTo>
                    <a:lnTo>
                      <a:pt x="820" y="945"/>
                    </a:lnTo>
                    <a:lnTo>
                      <a:pt x="653" y="1140"/>
                    </a:lnTo>
                    <a:lnTo>
                      <a:pt x="486" y="1348"/>
                    </a:lnTo>
                    <a:lnTo>
                      <a:pt x="361" y="1556"/>
                    </a:lnTo>
                    <a:lnTo>
                      <a:pt x="250" y="1779"/>
                    </a:lnTo>
                    <a:lnTo>
                      <a:pt x="153" y="2001"/>
                    </a:lnTo>
                    <a:lnTo>
                      <a:pt x="83" y="2223"/>
                    </a:lnTo>
                    <a:lnTo>
                      <a:pt x="28" y="2460"/>
                    </a:lnTo>
                    <a:lnTo>
                      <a:pt x="0" y="2682"/>
                    </a:lnTo>
                    <a:lnTo>
                      <a:pt x="0" y="2904"/>
                    </a:lnTo>
                    <a:lnTo>
                      <a:pt x="14" y="3112"/>
                    </a:lnTo>
                    <a:lnTo>
                      <a:pt x="42" y="3321"/>
                    </a:lnTo>
                    <a:lnTo>
                      <a:pt x="97" y="3529"/>
                    </a:lnTo>
                    <a:lnTo>
                      <a:pt x="181" y="3724"/>
                    </a:lnTo>
                    <a:lnTo>
                      <a:pt x="278" y="3904"/>
                    </a:lnTo>
                    <a:lnTo>
                      <a:pt x="389" y="4071"/>
                    </a:lnTo>
                    <a:lnTo>
                      <a:pt x="542" y="4224"/>
                    </a:lnTo>
                    <a:lnTo>
                      <a:pt x="695" y="4349"/>
                    </a:lnTo>
                    <a:lnTo>
                      <a:pt x="875" y="4460"/>
                    </a:lnTo>
                    <a:lnTo>
                      <a:pt x="1056" y="4557"/>
                    </a:lnTo>
                    <a:lnTo>
                      <a:pt x="1250" y="4627"/>
                    </a:lnTo>
                    <a:lnTo>
                      <a:pt x="1459" y="4669"/>
                    </a:lnTo>
                    <a:lnTo>
                      <a:pt x="1667" y="4682"/>
                    </a:lnTo>
                    <a:lnTo>
                      <a:pt x="1889" y="4682"/>
                    </a:lnTo>
                    <a:lnTo>
                      <a:pt x="2112" y="4669"/>
                    </a:lnTo>
                    <a:lnTo>
                      <a:pt x="2334" y="4627"/>
                    </a:lnTo>
                    <a:lnTo>
                      <a:pt x="2556" y="4557"/>
                    </a:lnTo>
                    <a:lnTo>
                      <a:pt x="2779" y="4474"/>
                    </a:lnTo>
                    <a:lnTo>
                      <a:pt x="2987" y="4377"/>
                    </a:lnTo>
                    <a:lnTo>
                      <a:pt x="3209" y="4252"/>
                    </a:lnTo>
                    <a:lnTo>
                      <a:pt x="3404" y="4099"/>
                    </a:lnTo>
                    <a:lnTo>
                      <a:pt x="3612" y="3932"/>
                    </a:lnTo>
                    <a:lnTo>
                      <a:pt x="3793" y="3752"/>
                    </a:lnTo>
                    <a:lnTo>
                      <a:pt x="3973" y="3557"/>
                    </a:lnTo>
                    <a:lnTo>
                      <a:pt x="4126" y="3349"/>
                    </a:lnTo>
                    <a:lnTo>
                      <a:pt x="4251" y="3126"/>
                    </a:lnTo>
                    <a:lnTo>
                      <a:pt x="4376" y="2904"/>
                    </a:lnTo>
                    <a:lnTo>
                      <a:pt x="4460" y="2682"/>
                    </a:lnTo>
                    <a:lnTo>
                      <a:pt x="4529" y="2460"/>
                    </a:lnTo>
                    <a:lnTo>
                      <a:pt x="4585" y="2237"/>
                    </a:lnTo>
                    <a:lnTo>
                      <a:pt x="4613" y="2015"/>
                    </a:lnTo>
                    <a:lnTo>
                      <a:pt x="4626" y="1793"/>
                    </a:lnTo>
                    <a:lnTo>
                      <a:pt x="4613" y="1570"/>
                    </a:lnTo>
                    <a:lnTo>
                      <a:pt x="4571" y="1362"/>
                    </a:lnTo>
                    <a:lnTo>
                      <a:pt x="4515" y="1167"/>
                    </a:lnTo>
                    <a:lnTo>
                      <a:pt x="4446" y="973"/>
                    </a:lnTo>
                    <a:lnTo>
                      <a:pt x="4349" y="792"/>
                    </a:lnTo>
                    <a:lnTo>
                      <a:pt x="4224" y="626"/>
                    </a:lnTo>
                    <a:lnTo>
                      <a:pt x="4085" y="473"/>
                    </a:lnTo>
                    <a:lnTo>
                      <a:pt x="3918" y="334"/>
                    </a:lnTo>
                    <a:lnTo>
                      <a:pt x="3737" y="223"/>
                    </a:lnTo>
                    <a:lnTo>
                      <a:pt x="3557" y="139"/>
                    </a:lnTo>
                    <a:lnTo>
                      <a:pt x="3362" y="70"/>
                    </a:lnTo>
                    <a:lnTo>
                      <a:pt x="3154" y="28"/>
                    </a:lnTo>
                    <a:lnTo>
                      <a:pt x="2945" y="0"/>
                    </a:lnTo>
                    <a:close/>
                  </a:path>
                </a:pathLst>
              </a:custGeom>
              <a:solidFill>
                <a:srgbClr val="8A49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300;p19">
                <a:extLst>
                  <a:ext uri="{FF2B5EF4-FFF2-40B4-BE49-F238E27FC236}">
                    <a16:creationId xmlns:a16="http://schemas.microsoft.com/office/drawing/2014/main" id="{7CDA0BB6-136A-ADC6-0B81-6873A3751F01}"/>
                  </a:ext>
                </a:extLst>
              </p:cNvPr>
              <p:cNvSpPr/>
              <p:nvPr/>
            </p:nvSpPr>
            <p:spPr>
              <a:xfrm>
                <a:off x="3779950" y="1357900"/>
                <a:ext cx="70875" cy="72950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918" extrusionOk="0">
                    <a:moveTo>
                      <a:pt x="1487" y="0"/>
                    </a:moveTo>
                    <a:lnTo>
                      <a:pt x="1292" y="28"/>
                    </a:lnTo>
                    <a:lnTo>
                      <a:pt x="1112" y="70"/>
                    </a:lnTo>
                    <a:lnTo>
                      <a:pt x="931" y="139"/>
                    </a:lnTo>
                    <a:lnTo>
                      <a:pt x="750" y="209"/>
                    </a:lnTo>
                    <a:lnTo>
                      <a:pt x="612" y="306"/>
                    </a:lnTo>
                    <a:lnTo>
                      <a:pt x="473" y="403"/>
                    </a:lnTo>
                    <a:lnTo>
                      <a:pt x="375" y="514"/>
                    </a:lnTo>
                    <a:lnTo>
                      <a:pt x="320" y="598"/>
                    </a:lnTo>
                    <a:lnTo>
                      <a:pt x="264" y="681"/>
                    </a:lnTo>
                    <a:lnTo>
                      <a:pt x="223" y="778"/>
                    </a:lnTo>
                    <a:lnTo>
                      <a:pt x="209" y="862"/>
                    </a:lnTo>
                    <a:lnTo>
                      <a:pt x="195" y="959"/>
                    </a:lnTo>
                    <a:lnTo>
                      <a:pt x="181" y="1056"/>
                    </a:lnTo>
                    <a:lnTo>
                      <a:pt x="195" y="1140"/>
                    </a:lnTo>
                    <a:lnTo>
                      <a:pt x="223" y="1237"/>
                    </a:lnTo>
                    <a:lnTo>
                      <a:pt x="250" y="1306"/>
                    </a:lnTo>
                    <a:lnTo>
                      <a:pt x="278" y="1376"/>
                    </a:lnTo>
                    <a:lnTo>
                      <a:pt x="361" y="1501"/>
                    </a:lnTo>
                    <a:lnTo>
                      <a:pt x="473" y="1612"/>
                    </a:lnTo>
                    <a:lnTo>
                      <a:pt x="570" y="1709"/>
                    </a:lnTo>
                    <a:lnTo>
                      <a:pt x="709" y="1834"/>
                    </a:lnTo>
                    <a:lnTo>
                      <a:pt x="764" y="1904"/>
                    </a:lnTo>
                    <a:lnTo>
                      <a:pt x="806" y="1973"/>
                    </a:lnTo>
                    <a:lnTo>
                      <a:pt x="834" y="2029"/>
                    </a:lnTo>
                    <a:lnTo>
                      <a:pt x="848" y="2098"/>
                    </a:lnTo>
                    <a:lnTo>
                      <a:pt x="848" y="2154"/>
                    </a:lnTo>
                    <a:lnTo>
                      <a:pt x="848" y="2223"/>
                    </a:lnTo>
                    <a:lnTo>
                      <a:pt x="834" y="2279"/>
                    </a:lnTo>
                    <a:lnTo>
                      <a:pt x="806" y="2348"/>
                    </a:lnTo>
                    <a:lnTo>
                      <a:pt x="778" y="2404"/>
                    </a:lnTo>
                    <a:lnTo>
                      <a:pt x="737" y="2446"/>
                    </a:lnTo>
                    <a:lnTo>
                      <a:pt x="681" y="2487"/>
                    </a:lnTo>
                    <a:lnTo>
                      <a:pt x="625" y="2515"/>
                    </a:lnTo>
                    <a:lnTo>
                      <a:pt x="570" y="2543"/>
                    </a:lnTo>
                    <a:lnTo>
                      <a:pt x="514" y="2557"/>
                    </a:lnTo>
                    <a:lnTo>
                      <a:pt x="375" y="2557"/>
                    </a:lnTo>
                    <a:lnTo>
                      <a:pt x="320" y="2543"/>
                    </a:lnTo>
                    <a:lnTo>
                      <a:pt x="264" y="2515"/>
                    </a:lnTo>
                    <a:lnTo>
                      <a:pt x="195" y="2487"/>
                    </a:lnTo>
                    <a:lnTo>
                      <a:pt x="125" y="2501"/>
                    </a:lnTo>
                    <a:lnTo>
                      <a:pt x="70" y="2529"/>
                    </a:lnTo>
                    <a:lnTo>
                      <a:pt x="14" y="2585"/>
                    </a:lnTo>
                    <a:lnTo>
                      <a:pt x="0" y="2654"/>
                    </a:lnTo>
                    <a:lnTo>
                      <a:pt x="0" y="2723"/>
                    </a:lnTo>
                    <a:lnTo>
                      <a:pt x="42" y="2779"/>
                    </a:lnTo>
                    <a:lnTo>
                      <a:pt x="98" y="2821"/>
                    </a:lnTo>
                    <a:lnTo>
                      <a:pt x="167" y="2862"/>
                    </a:lnTo>
                    <a:lnTo>
                      <a:pt x="236" y="2890"/>
                    </a:lnTo>
                    <a:lnTo>
                      <a:pt x="320" y="2904"/>
                    </a:lnTo>
                    <a:lnTo>
                      <a:pt x="403" y="2918"/>
                    </a:lnTo>
                    <a:lnTo>
                      <a:pt x="556" y="2904"/>
                    </a:lnTo>
                    <a:lnTo>
                      <a:pt x="709" y="2862"/>
                    </a:lnTo>
                    <a:lnTo>
                      <a:pt x="792" y="2835"/>
                    </a:lnTo>
                    <a:lnTo>
                      <a:pt x="862" y="2793"/>
                    </a:lnTo>
                    <a:lnTo>
                      <a:pt x="917" y="2751"/>
                    </a:lnTo>
                    <a:lnTo>
                      <a:pt x="987" y="2696"/>
                    </a:lnTo>
                    <a:lnTo>
                      <a:pt x="1056" y="2612"/>
                    </a:lnTo>
                    <a:lnTo>
                      <a:pt x="1126" y="2501"/>
                    </a:lnTo>
                    <a:lnTo>
                      <a:pt x="1167" y="2390"/>
                    </a:lnTo>
                    <a:lnTo>
                      <a:pt x="1195" y="2279"/>
                    </a:lnTo>
                    <a:lnTo>
                      <a:pt x="1209" y="2168"/>
                    </a:lnTo>
                    <a:lnTo>
                      <a:pt x="1195" y="2043"/>
                    </a:lnTo>
                    <a:lnTo>
                      <a:pt x="1181" y="1932"/>
                    </a:lnTo>
                    <a:lnTo>
                      <a:pt x="1126" y="1807"/>
                    </a:lnTo>
                    <a:lnTo>
                      <a:pt x="1056" y="1709"/>
                    </a:lnTo>
                    <a:lnTo>
                      <a:pt x="987" y="1612"/>
                    </a:lnTo>
                    <a:lnTo>
                      <a:pt x="806" y="1445"/>
                    </a:lnTo>
                    <a:lnTo>
                      <a:pt x="653" y="1292"/>
                    </a:lnTo>
                    <a:lnTo>
                      <a:pt x="598" y="1209"/>
                    </a:lnTo>
                    <a:lnTo>
                      <a:pt x="556" y="1126"/>
                    </a:lnTo>
                    <a:lnTo>
                      <a:pt x="542" y="1029"/>
                    </a:lnTo>
                    <a:lnTo>
                      <a:pt x="556" y="931"/>
                    </a:lnTo>
                    <a:lnTo>
                      <a:pt x="598" y="834"/>
                    </a:lnTo>
                    <a:lnTo>
                      <a:pt x="653" y="737"/>
                    </a:lnTo>
                    <a:lnTo>
                      <a:pt x="723" y="667"/>
                    </a:lnTo>
                    <a:lnTo>
                      <a:pt x="792" y="612"/>
                    </a:lnTo>
                    <a:lnTo>
                      <a:pt x="931" y="626"/>
                    </a:lnTo>
                    <a:lnTo>
                      <a:pt x="1070" y="667"/>
                    </a:lnTo>
                    <a:lnTo>
                      <a:pt x="1195" y="737"/>
                    </a:lnTo>
                    <a:lnTo>
                      <a:pt x="1251" y="765"/>
                    </a:lnTo>
                    <a:lnTo>
                      <a:pt x="1292" y="820"/>
                    </a:lnTo>
                    <a:lnTo>
                      <a:pt x="1376" y="931"/>
                    </a:lnTo>
                    <a:lnTo>
                      <a:pt x="1417" y="1070"/>
                    </a:lnTo>
                    <a:lnTo>
                      <a:pt x="1431" y="1209"/>
                    </a:lnTo>
                    <a:lnTo>
                      <a:pt x="1417" y="1348"/>
                    </a:lnTo>
                    <a:lnTo>
                      <a:pt x="1417" y="1418"/>
                    </a:lnTo>
                    <a:lnTo>
                      <a:pt x="1445" y="1487"/>
                    </a:lnTo>
                    <a:lnTo>
                      <a:pt x="1487" y="1529"/>
                    </a:lnTo>
                    <a:lnTo>
                      <a:pt x="1556" y="1556"/>
                    </a:lnTo>
                    <a:lnTo>
                      <a:pt x="1584" y="1570"/>
                    </a:lnTo>
                    <a:lnTo>
                      <a:pt x="1654" y="1556"/>
                    </a:lnTo>
                    <a:lnTo>
                      <a:pt x="1695" y="1529"/>
                    </a:lnTo>
                    <a:lnTo>
                      <a:pt x="1751" y="1487"/>
                    </a:lnTo>
                    <a:lnTo>
                      <a:pt x="1765" y="1431"/>
                    </a:lnTo>
                    <a:lnTo>
                      <a:pt x="1792" y="1320"/>
                    </a:lnTo>
                    <a:lnTo>
                      <a:pt x="1792" y="1209"/>
                    </a:lnTo>
                    <a:lnTo>
                      <a:pt x="1792" y="1098"/>
                    </a:lnTo>
                    <a:lnTo>
                      <a:pt x="1765" y="987"/>
                    </a:lnTo>
                    <a:lnTo>
                      <a:pt x="1737" y="876"/>
                    </a:lnTo>
                    <a:lnTo>
                      <a:pt x="1695" y="778"/>
                    </a:lnTo>
                    <a:lnTo>
                      <a:pt x="1640" y="681"/>
                    </a:lnTo>
                    <a:lnTo>
                      <a:pt x="1570" y="584"/>
                    </a:lnTo>
                    <a:lnTo>
                      <a:pt x="1515" y="528"/>
                    </a:lnTo>
                    <a:lnTo>
                      <a:pt x="1459" y="473"/>
                    </a:lnTo>
                    <a:lnTo>
                      <a:pt x="1320" y="389"/>
                    </a:lnTo>
                    <a:lnTo>
                      <a:pt x="1431" y="376"/>
                    </a:lnTo>
                    <a:lnTo>
                      <a:pt x="1542" y="362"/>
                    </a:lnTo>
                    <a:lnTo>
                      <a:pt x="1654" y="362"/>
                    </a:lnTo>
                    <a:lnTo>
                      <a:pt x="1751" y="376"/>
                    </a:lnTo>
                    <a:lnTo>
                      <a:pt x="1848" y="389"/>
                    </a:lnTo>
                    <a:lnTo>
                      <a:pt x="1945" y="417"/>
                    </a:lnTo>
                    <a:lnTo>
                      <a:pt x="2043" y="445"/>
                    </a:lnTo>
                    <a:lnTo>
                      <a:pt x="2126" y="501"/>
                    </a:lnTo>
                    <a:lnTo>
                      <a:pt x="2223" y="570"/>
                    </a:lnTo>
                    <a:lnTo>
                      <a:pt x="2307" y="653"/>
                    </a:lnTo>
                    <a:lnTo>
                      <a:pt x="2376" y="765"/>
                    </a:lnTo>
                    <a:lnTo>
                      <a:pt x="2432" y="876"/>
                    </a:lnTo>
                    <a:lnTo>
                      <a:pt x="2473" y="1001"/>
                    </a:lnTo>
                    <a:lnTo>
                      <a:pt x="2487" y="1112"/>
                    </a:lnTo>
                    <a:lnTo>
                      <a:pt x="2473" y="1237"/>
                    </a:lnTo>
                    <a:lnTo>
                      <a:pt x="2418" y="1362"/>
                    </a:lnTo>
                    <a:lnTo>
                      <a:pt x="2404" y="1418"/>
                    </a:lnTo>
                    <a:lnTo>
                      <a:pt x="2418" y="1487"/>
                    </a:lnTo>
                    <a:lnTo>
                      <a:pt x="2445" y="1556"/>
                    </a:lnTo>
                    <a:lnTo>
                      <a:pt x="2501" y="1598"/>
                    </a:lnTo>
                    <a:lnTo>
                      <a:pt x="2570" y="1612"/>
                    </a:lnTo>
                    <a:lnTo>
                      <a:pt x="2640" y="1612"/>
                    </a:lnTo>
                    <a:lnTo>
                      <a:pt x="2696" y="1584"/>
                    </a:lnTo>
                    <a:lnTo>
                      <a:pt x="2737" y="1529"/>
                    </a:lnTo>
                    <a:lnTo>
                      <a:pt x="2779" y="1445"/>
                    </a:lnTo>
                    <a:lnTo>
                      <a:pt x="2807" y="1348"/>
                    </a:lnTo>
                    <a:lnTo>
                      <a:pt x="2834" y="1265"/>
                    </a:lnTo>
                    <a:lnTo>
                      <a:pt x="2834" y="1167"/>
                    </a:lnTo>
                    <a:lnTo>
                      <a:pt x="2834" y="1070"/>
                    </a:lnTo>
                    <a:lnTo>
                      <a:pt x="2834" y="987"/>
                    </a:lnTo>
                    <a:lnTo>
                      <a:pt x="2821" y="890"/>
                    </a:lnTo>
                    <a:lnTo>
                      <a:pt x="2793" y="792"/>
                    </a:lnTo>
                    <a:lnTo>
                      <a:pt x="2751" y="709"/>
                    </a:lnTo>
                    <a:lnTo>
                      <a:pt x="2709" y="626"/>
                    </a:lnTo>
                    <a:lnTo>
                      <a:pt x="2668" y="542"/>
                    </a:lnTo>
                    <a:lnTo>
                      <a:pt x="2612" y="459"/>
                    </a:lnTo>
                    <a:lnTo>
                      <a:pt x="2543" y="376"/>
                    </a:lnTo>
                    <a:lnTo>
                      <a:pt x="2473" y="306"/>
                    </a:lnTo>
                    <a:lnTo>
                      <a:pt x="2404" y="251"/>
                    </a:lnTo>
                    <a:lnTo>
                      <a:pt x="2307" y="195"/>
                    </a:lnTo>
                    <a:lnTo>
                      <a:pt x="2168" y="112"/>
                    </a:lnTo>
                    <a:lnTo>
                      <a:pt x="2001" y="56"/>
                    </a:lnTo>
                    <a:lnTo>
                      <a:pt x="1834" y="14"/>
                    </a:lnTo>
                    <a:lnTo>
                      <a:pt x="1667" y="0"/>
                    </a:lnTo>
                    <a:close/>
                  </a:path>
                </a:pathLst>
              </a:custGeom>
              <a:solidFill>
                <a:srgbClr val="662D1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301;p19">
                <a:extLst>
                  <a:ext uri="{FF2B5EF4-FFF2-40B4-BE49-F238E27FC236}">
                    <a16:creationId xmlns:a16="http://schemas.microsoft.com/office/drawing/2014/main" id="{4A4D0014-FBC7-07DC-215A-4ECB6E8C2C12}"/>
                  </a:ext>
                </a:extLst>
              </p:cNvPr>
              <p:cNvSpPr/>
              <p:nvPr/>
            </p:nvSpPr>
            <p:spPr>
              <a:xfrm>
                <a:off x="4607275" y="1446475"/>
                <a:ext cx="322675" cy="286900"/>
              </a:xfrm>
              <a:custGeom>
                <a:avLst/>
                <a:gdLst/>
                <a:ahLst/>
                <a:cxnLst/>
                <a:rect l="l" t="t" r="r" b="b"/>
                <a:pathLst>
                  <a:path w="12907" h="11476" extrusionOk="0">
                    <a:moveTo>
                      <a:pt x="8225" y="0"/>
                    </a:moveTo>
                    <a:lnTo>
                      <a:pt x="8086" y="42"/>
                    </a:lnTo>
                    <a:lnTo>
                      <a:pt x="7933" y="97"/>
                    </a:lnTo>
                    <a:lnTo>
                      <a:pt x="7767" y="195"/>
                    </a:lnTo>
                    <a:lnTo>
                      <a:pt x="7572" y="320"/>
                    </a:lnTo>
                    <a:lnTo>
                      <a:pt x="7391" y="459"/>
                    </a:lnTo>
                    <a:lnTo>
                      <a:pt x="7183" y="625"/>
                    </a:lnTo>
                    <a:lnTo>
                      <a:pt x="6975" y="806"/>
                    </a:lnTo>
                    <a:lnTo>
                      <a:pt x="6752" y="1014"/>
                    </a:lnTo>
                    <a:lnTo>
                      <a:pt x="6294" y="1459"/>
                    </a:lnTo>
                    <a:lnTo>
                      <a:pt x="5835" y="1959"/>
                    </a:lnTo>
                    <a:lnTo>
                      <a:pt x="5377" y="2473"/>
                    </a:lnTo>
                    <a:lnTo>
                      <a:pt x="4919" y="2987"/>
                    </a:lnTo>
                    <a:lnTo>
                      <a:pt x="4488" y="3501"/>
                    </a:lnTo>
                    <a:lnTo>
                      <a:pt x="3738" y="4418"/>
                    </a:lnTo>
                    <a:lnTo>
                      <a:pt x="3210" y="5057"/>
                    </a:lnTo>
                    <a:lnTo>
                      <a:pt x="3057" y="5238"/>
                    </a:lnTo>
                    <a:lnTo>
                      <a:pt x="3001" y="5293"/>
                    </a:lnTo>
                    <a:lnTo>
                      <a:pt x="2918" y="5141"/>
                    </a:lnTo>
                    <a:lnTo>
                      <a:pt x="2751" y="4752"/>
                    </a:lnTo>
                    <a:lnTo>
                      <a:pt x="2487" y="4251"/>
                    </a:lnTo>
                    <a:lnTo>
                      <a:pt x="2334" y="3974"/>
                    </a:lnTo>
                    <a:lnTo>
                      <a:pt x="2154" y="3696"/>
                    </a:lnTo>
                    <a:lnTo>
                      <a:pt x="1973" y="3418"/>
                    </a:lnTo>
                    <a:lnTo>
                      <a:pt x="1765" y="3168"/>
                    </a:lnTo>
                    <a:lnTo>
                      <a:pt x="1556" y="2959"/>
                    </a:lnTo>
                    <a:lnTo>
                      <a:pt x="1459" y="2862"/>
                    </a:lnTo>
                    <a:lnTo>
                      <a:pt x="1348" y="2779"/>
                    </a:lnTo>
                    <a:lnTo>
                      <a:pt x="1237" y="2709"/>
                    </a:lnTo>
                    <a:lnTo>
                      <a:pt x="1126" y="2654"/>
                    </a:lnTo>
                    <a:lnTo>
                      <a:pt x="1015" y="2612"/>
                    </a:lnTo>
                    <a:lnTo>
                      <a:pt x="903" y="2584"/>
                    </a:lnTo>
                    <a:lnTo>
                      <a:pt x="778" y="2584"/>
                    </a:lnTo>
                    <a:lnTo>
                      <a:pt x="667" y="2598"/>
                    </a:lnTo>
                    <a:lnTo>
                      <a:pt x="556" y="2640"/>
                    </a:lnTo>
                    <a:lnTo>
                      <a:pt x="445" y="2695"/>
                    </a:lnTo>
                    <a:lnTo>
                      <a:pt x="334" y="2765"/>
                    </a:lnTo>
                    <a:lnTo>
                      <a:pt x="250" y="2834"/>
                    </a:lnTo>
                    <a:lnTo>
                      <a:pt x="181" y="2904"/>
                    </a:lnTo>
                    <a:lnTo>
                      <a:pt x="125" y="2987"/>
                    </a:lnTo>
                    <a:lnTo>
                      <a:pt x="70" y="3057"/>
                    </a:lnTo>
                    <a:lnTo>
                      <a:pt x="42" y="3140"/>
                    </a:lnTo>
                    <a:lnTo>
                      <a:pt x="14" y="3223"/>
                    </a:lnTo>
                    <a:lnTo>
                      <a:pt x="0" y="3307"/>
                    </a:lnTo>
                    <a:lnTo>
                      <a:pt x="0" y="3390"/>
                    </a:lnTo>
                    <a:lnTo>
                      <a:pt x="0" y="3487"/>
                    </a:lnTo>
                    <a:lnTo>
                      <a:pt x="42" y="3668"/>
                    </a:lnTo>
                    <a:lnTo>
                      <a:pt x="98" y="3862"/>
                    </a:lnTo>
                    <a:lnTo>
                      <a:pt x="181" y="4071"/>
                    </a:lnTo>
                    <a:lnTo>
                      <a:pt x="376" y="4515"/>
                    </a:lnTo>
                    <a:lnTo>
                      <a:pt x="473" y="4766"/>
                    </a:lnTo>
                    <a:lnTo>
                      <a:pt x="570" y="5016"/>
                    </a:lnTo>
                    <a:lnTo>
                      <a:pt x="639" y="5280"/>
                    </a:lnTo>
                    <a:lnTo>
                      <a:pt x="695" y="5557"/>
                    </a:lnTo>
                    <a:lnTo>
                      <a:pt x="737" y="5849"/>
                    </a:lnTo>
                    <a:lnTo>
                      <a:pt x="737" y="5988"/>
                    </a:lnTo>
                    <a:lnTo>
                      <a:pt x="737" y="6141"/>
                    </a:lnTo>
                    <a:lnTo>
                      <a:pt x="695" y="6516"/>
                    </a:lnTo>
                    <a:lnTo>
                      <a:pt x="626" y="7044"/>
                    </a:lnTo>
                    <a:lnTo>
                      <a:pt x="556" y="7669"/>
                    </a:lnTo>
                    <a:lnTo>
                      <a:pt x="542" y="8003"/>
                    </a:lnTo>
                    <a:lnTo>
                      <a:pt x="528" y="8350"/>
                    </a:lnTo>
                    <a:lnTo>
                      <a:pt x="542" y="8697"/>
                    </a:lnTo>
                    <a:lnTo>
                      <a:pt x="570" y="9045"/>
                    </a:lnTo>
                    <a:lnTo>
                      <a:pt x="626" y="9392"/>
                    </a:lnTo>
                    <a:lnTo>
                      <a:pt x="695" y="9711"/>
                    </a:lnTo>
                    <a:lnTo>
                      <a:pt x="751" y="9878"/>
                    </a:lnTo>
                    <a:lnTo>
                      <a:pt x="806" y="10031"/>
                    </a:lnTo>
                    <a:lnTo>
                      <a:pt x="876" y="10170"/>
                    </a:lnTo>
                    <a:lnTo>
                      <a:pt x="945" y="10309"/>
                    </a:lnTo>
                    <a:lnTo>
                      <a:pt x="1042" y="10434"/>
                    </a:lnTo>
                    <a:lnTo>
                      <a:pt x="1140" y="10559"/>
                    </a:lnTo>
                    <a:lnTo>
                      <a:pt x="1237" y="10684"/>
                    </a:lnTo>
                    <a:lnTo>
                      <a:pt x="1362" y="10781"/>
                    </a:lnTo>
                    <a:lnTo>
                      <a:pt x="1459" y="10837"/>
                    </a:lnTo>
                    <a:lnTo>
                      <a:pt x="1723" y="10976"/>
                    </a:lnTo>
                    <a:lnTo>
                      <a:pt x="1918" y="11073"/>
                    </a:lnTo>
                    <a:lnTo>
                      <a:pt x="2154" y="11156"/>
                    </a:lnTo>
                    <a:lnTo>
                      <a:pt x="2404" y="11254"/>
                    </a:lnTo>
                    <a:lnTo>
                      <a:pt x="2696" y="11337"/>
                    </a:lnTo>
                    <a:lnTo>
                      <a:pt x="3001" y="11406"/>
                    </a:lnTo>
                    <a:lnTo>
                      <a:pt x="3335" y="11448"/>
                    </a:lnTo>
                    <a:lnTo>
                      <a:pt x="3682" y="11476"/>
                    </a:lnTo>
                    <a:lnTo>
                      <a:pt x="4029" y="11476"/>
                    </a:lnTo>
                    <a:lnTo>
                      <a:pt x="4210" y="11462"/>
                    </a:lnTo>
                    <a:lnTo>
                      <a:pt x="4404" y="11448"/>
                    </a:lnTo>
                    <a:lnTo>
                      <a:pt x="4585" y="11406"/>
                    </a:lnTo>
                    <a:lnTo>
                      <a:pt x="4766" y="11365"/>
                    </a:lnTo>
                    <a:lnTo>
                      <a:pt x="4960" y="11309"/>
                    </a:lnTo>
                    <a:lnTo>
                      <a:pt x="5141" y="11240"/>
                    </a:lnTo>
                    <a:lnTo>
                      <a:pt x="5335" y="11156"/>
                    </a:lnTo>
                    <a:lnTo>
                      <a:pt x="5516" y="11073"/>
                    </a:lnTo>
                    <a:lnTo>
                      <a:pt x="5863" y="10865"/>
                    </a:lnTo>
                    <a:lnTo>
                      <a:pt x="6183" y="10642"/>
                    </a:lnTo>
                    <a:lnTo>
                      <a:pt x="6447" y="10420"/>
                    </a:lnTo>
                    <a:lnTo>
                      <a:pt x="6697" y="10184"/>
                    </a:lnTo>
                    <a:lnTo>
                      <a:pt x="6905" y="9948"/>
                    </a:lnTo>
                    <a:lnTo>
                      <a:pt x="7072" y="9711"/>
                    </a:lnTo>
                    <a:lnTo>
                      <a:pt x="7225" y="9489"/>
                    </a:lnTo>
                    <a:lnTo>
                      <a:pt x="7364" y="9267"/>
                    </a:lnTo>
                    <a:lnTo>
                      <a:pt x="7461" y="9072"/>
                    </a:lnTo>
                    <a:lnTo>
                      <a:pt x="7544" y="8878"/>
                    </a:lnTo>
                    <a:lnTo>
                      <a:pt x="7614" y="8711"/>
                    </a:lnTo>
                    <a:lnTo>
                      <a:pt x="7655" y="8558"/>
                    </a:lnTo>
                    <a:lnTo>
                      <a:pt x="7711" y="8350"/>
                    </a:lnTo>
                    <a:lnTo>
                      <a:pt x="7725" y="8280"/>
                    </a:lnTo>
                    <a:lnTo>
                      <a:pt x="8211" y="8531"/>
                    </a:lnTo>
                    <a:lnTo>
                      <a:pt x="8711" y="8781"/>
                    </a:lnTo>
                    <a:lnTo>
                      <a:pt x="9309" y="9045"/>
                    </a:lnTo>
                    <a:lnTo>
                      <a:pt x="9614" y="9184"/>
                    </a:lnTo>
                    <a:lnTo>
                      <a:pt x="9934" y="9295"/>
                    </a:lnTo>
                    <a:lnTo>
                      <a:pt x="10240" y="9406"/>
                    </a:lnTo>
                    <a:lnTo>
                      <a:pt x="10531" y="9489"/>
                    </a:lnTo>
                    <a:lnTo>
                      <a:pt x="10795" y="9545"/>
                    </a:lnTo>
                    <a:lnTo>
                      <a:pt x="11018" y="9573"/>
                    </a:lnTo>
                    <a:lnTo>
                      <a:pt x="11129" y="9573"/>
                    </a:lnTo>
                    <a:lnTo>
                      <a:pt x="11212" y="9559"/>
                    </a:lnTo>
                    <a:lnTo>
                      <a:pt x="11295" y="9531"/>
                    </a:lnTo>
                    <a:lnTo>
                      <a:pt x="11365" y="9503"/>
                    </a:lnTo>
                    <a:lnTo>
                      <a:pt x="11407" y="9461"/>
                    </a:lnTo>
                    <a:lnTo>
                      <a:pt x="11434" y="9406"/>
                    </a:lnTo>
                    <a:lnTo>
                      <a:pt x="11448" y="9336"/>
                    </a:lnTo>
                    <a:lnTo>
                      <a:pt x="11434" y="9267"/>
                    </a:lnTo>
                    <a:lnTo>
                      <a:pt x="11407" y="9184"/>
                    </a:lnTo>
                    <a:lnTo>
                      <a:pt x="11365" y="9100"/>
                    </a:lnTo>
                    <a:lnTo>
                      <a:pt x="11226" y="8920"/>
                    </a:lnTo>
                    <a:lnTo>
                      <a:pt x="11045" y="8711"/>
                    </a:lnTo>
                    <a:lnTo>
                      <a:pt x="10823" y="8489"/>
                    </a:lnTo>
                    <a:lnTo>
                      <a:pt x="10587" y="8267"/>
                    </a:lnTo>
                    <a:lnTo>
                      <a:pt x="10323" y="8030"/>
                    </a:lnTo>
                    <a:lnTo>
                      <a:pt x="9781" y="7600"/>
                    </a:lnTo>
                    <a:lnTo>
                      <a:pt x="9295" y="7225"/>
                    </a:lnTo>
                    <a:lnTo>
                      <a:pt x="8809" y="6877"/>
                    </a:lnTo>
                    <a:lnTo>
                      <a:pt x="9420" y="6947"/>
                    </a:lnTo>
                    <a:lnTo>
                      <a:pt x="10073" y="7002"/>
                    </a:lnTo>
                    <a:lnTo>
                      <a:pt x="10809" y="7044"/>
                    </a:lnTo>
                    <a:lnTo>
                      <a:pt x="11184" y="7058"/>
                    </a:lnTo>
                    <a:lnTo>
                      <a:pt x="11559" y="7058"/>
                    </a:lnTo>
                    <a:lnTo>
                      <a:pt x="11907" y="7044"/>
                    </a:lnTo>
                    <a:lnTo>
                      <a:pt x="12212" y="7030"/>
                    </a:lnTo>
                    <a:lnTo>
                      <a:pt x="12490" y="6988"/>
                    </a:lnTo>
                    <a:lnTo>
                      <a:pt x="12601" y="6961"/>
                    </a:lnTo>
                    <a:lnTo>
                      <a:pt x="12699" y="6919"/>
                    </a:lnTo>
                    <a:lnTo>
                      <a:pt x="12782" y="6877"/>
                    </a:lnTo>
                    <a:lnTo>
                      <a:pt x="12838" y="6836"/>
                    </a:lnTo>
                    <a:lnTo>
                      <a:pt x="12893" y="6780"/>
                    </a:lnTo>
                    <a:lnTo>
                      <a:pt x="12907" y="6724"/>
                    </a:lnTo>
                    <a:lnTo>
                      <a:pt x="12907" y="6669"/>
                    </a:lnTo>
                    <a:lnTo>
                      <a:pt x="12879" y="6599"/>
                    </a:lnTo>
                    <a:lnTo>
                      <a:pt x="12838" y="6544"/>
                    </a:lnTo>
                    <a:lnTo>
                      <a:pt x="12768" y="6474"/>
                    </a:lnTo>
                    <a:lnTo>
                      <a:pt x="12685" y="6419"/>
                    </a:lnTo>
                    <a:lnTo>
                      <a:pt x="12587" y="6349"/>
                    </a:lnTo>
                    <a:lnTo>
                      <a:pt x="12324" y="6224"/>
                    </a:lnTo>
                    <a:lnTo>
                      <a:pt x="12018" y="6099"/>
                    </a:lnTo>
                    <a:lnTo>
                      <a:pt x="11671" y="5974"/>
                    </a:lnTo>
                    <a:lnTo>
                      <a:pt x="11309" y="5849"/>
                    </a:lnTo>
                    <a:lnTo>
                      <a:pt x="10920" y="5738"/>
                    </a:lnTo>
                    <a:lnTo>
                      <a:pt x="10156" y="5544"/>
                    </a:lnTo>
                    <a:lnTo>
                      <a:pt x="9489" y="5377"/>
                    </a:lnTo>
                    <a:lnTo>
                      <a:pt x="8836" y="5238"/>
                    </a:lnTo>
                    <a:lnTo>
                      <a:pt x="9017" y="5182"/>
                    </a:lnTo>
                    <a:lnTo>
                      <a:pt x="9475" y="5016"/>
                    </a:lnTo>
                    <a:lnTo>
                      <a:pt x="10142" y="4766"/>
                    </a:lnTo>
                    <a:lnTo>
                      <a:pt x="10504" y="4613"/>
                    </a:lnTo>
                    <a:lnTo>
                      <a:pt x="10893" y="4446"/>
                    </a:lnTo>
                    <a:lnTo>
                      <a:pt x="11268" y="4279"/>
                    </a:lnTo>
                    <a:lnTo>
                      <a:pt x="11615" y="4099"/>
                    </a:lnTo>
                    <a:lnTo>
                      <a:pt x="11948" y="3904"/>
                    </a:lnTo>
                    <a:lnTo>
                      <a:pt x="12240" y="3724"/>
                    </a:lnTo>
                    <a:lnTo>
                      <a:pt x="12365" y="3626"/>
                    </a:lnTo>
                    <a:lnTo>
                      <a:pt x="12476" y="3529"/>
                    </a:lnTo>
                    <a:lnTo>
                      <a:pt x="12574" y="3446"/>
                    </a:lnTo>
                    <a:lnTo>
                      <a:pt x="12643" y="3348"/>
                    </a:lnTo>
                    <a:lnTo>
                      <a:pt x="12699" y="3265"/>
                    </a:lnTo>
                    <a:lnTo>
                      <a:pt x="12740" y="3182"/>
                    </a:lnTo>
                    <a:lnTo>
                      <a:pt x="12740" y="3098"/>
                    </a:lnTo>
                    <a:lnTo>
                      <a:pt x="12726" y="3015"/>
                    </a:lnTo>
                    <a:lnTo>
                      <a:pt x="12699" y="2946"/>
                    </a:lnTo>
                    <a:lnTo>
                      <a:pt x="12629" y="2876"/>
                    </a:lnTo>
                    <a:lnTo>
                      <a:pt x="12532" y="2834"/>
                    </a:lnTo>
                    <a:lnTo>
                      <a:pt x="12421" y="2807"/>
                    </a:lnTo>
                    <a:lnTo>
                      <a:pt x="12282" y="2779"/>
                    </a:lnTo>
                    <a:lnTo>
                      <a:pt x="11768" y="2779"/>
                    </a:lnTo>
                    <a:lnTo>
                      <a:pt x="11351" y="2834"/>
                    </a:lnTo>
                    <a:lnTo>
                      <a:pt x="10893" y="2904"/>
                    </a:lnTo>
                    <a:lnTo>
                      <a:pt x="10406" y="3001"/>
                    </a:lnTo>
                    <a:lnTo>
                      <a:pt x="9906" y="3112"/>
                    </a:lnTo>
                    <a:lnTo>
                      <a:pt x="9406" y="3237"/>
                    </a:lnTo>
                    <a:lnTo>
                      <a:pt x="8934" y="3362"/>
                    </a:lnTo>
                    <a:lnTo>
                      <a:pt x="8100" y="3599"/>
                    </a:lnTo>
                    <a:lnTo>
                      <a:pt x="7517" y="3779"/>
                    </a:lnTo>
                    <a:lnTo>
                      <a:pt x="7280" y="3849"/>
                    </a:lnTo>
                    <a:lnTo>
                      <a:pt x="7572" y="3307"/>
                    </a:lnTo>
                    <a:lnTo>
                      <a:pt x="7836" y="2751"/>
                    </a:lnTo>
                    <a:lnTo>
                      <a:pt x="8142" y="2098"/>
                    </a:lnTo>
                    <a:lnTo>
                      <a:pt x="8267" y="1765"/>
                    </a:lnTo>
                    <a:lnTo>
                      <a:pt x="8392" y="1431"/>
                    </a:lnTo>
                    <a:lnTo>
                      <a:pt x="8503" y="1112"/>
                    </a:lnTo>
                    <a:lnTo>
                      <a:pt x="8572" y="806"/>
                    </a:lnTo>
                    <a:lnTo>
                      <a:pt x="8614" y="542"/>
                    </a:lnTo>
                    <a:lnTo>
                      <a:pt x="8614" y="431"/>
                    </a:lnTo>
                    <a:lnTo>
                      <a:pt x="8600" y="320"/>
                    </a:lnTo>
                    <a:lnTo>
                      <a:pt x="8586" y="236"/>
                    </a:lnTo>
                    <a:lnTo>
                      <a:pt x="8558" y="153"/>
                    </a:lnTo>
                    <a:lnTo>
                      <a:pt x="8517" y="97"/>
                    </a:lnTo>
                    <a:lnTo>
                      <a:pt x="8447" y="42"/>
                    </a:lnTo>
                    <a:lnTo>
                      <a:pt x="8406" y="28"/>
                    </a:lnTo>
                    <a:lnTo>
                      <a:pt x="8350" y="14"/>
                    </a:lnTo>
                    <a:lnTo>
                      <a:pt x="8295" y="0"/>
                    </a:lnTo>
                    <a:close/>
                  </a:path>
                </a:pathLst>
              </a:custGeom>
              <a:solidFill>
                <a:srgbClr val="8A49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302;p19">
                <a:extLst>
                  <a:ext uri="{FF2B5EF4-FFF2-40B4-BE49-F238E27FC236}">
                    <a16:creationId xmlns:a16="http://schemas.microsoft.com/office/drawing/2014/main" id="{E6BB767B-5F42-FC8F-A97F-A80A394BFB15}"/>
                  </a:ext>
                </a:extLst>
              </p:cNvPr>
              <p:cNvSpPr/>
              <p:nvPr/>
            </p:nvSpPr>
            <p:spPr>
              <a:xfrm>
                <a:off x="4609000" y="1674325"/>
                <a:ext cx="159800" cy="74000"/>
              </a:xfrm>
              <a:custGeom>
                <a:avLst/>
                <a:gdLst/>
                <a:ahLst/>
                <a:cxnLst/>
                <a:rect l="l" t="t" r="r" b="b"/>
                <a:pathLst>
                  <a:path w="6392" h="2960" extrusionOk="0">
                    <a:moveTo>
                      <a:pt x="834" y="0"/>
                    </a:moveTo>
                    <a:lnTo>
                      <a:pt x="668" y="14"/>
                    </a:lnTo>
                    <a:lnTo>
                      <a:pt x="529" y="28"/>
                    </a:lnTo>
                    <a:lnTo>
                      <a:pt x="390" y="56"/>
                    </a:lnTo>
                    <a:lnTo>
                      <a:pt x="279" y="83"/>
                    </a:lnTo>
                    <a:lnTo>
                      <a:pt x="209" y="139"/>
                    </a:lnTo>
                    <a:lnTo>
                      <a:pt x="140" y="195"/>
                    </a:lnTo>
                    <a:lnTo>
                      <a:pt x="84" y="264"/>
                    </a:lnTo>
                    <a:lnTo>
                      <a:pt x="43" y="347"/>
                    </a:lnTo>
                    <a:lnTo>
                      <a:pt x="29" y="445"/>
                    </a:lnTo>
                    <a:lnTo>
                      <a:pt x="1" y="528"/>
                    </a:lnTo>
                    <a:lnTo>
                      <a:pt x="1" y="723"/>
                    </a:lnTo>
                    <a:lnTo>
                      <a:pt x="1" y="903"/>
                    </a:lnTo>
                    <a:lnTo>
                      <a:pt x="29" y="1056"/>
                    </a:lnTo>
                    <a:lnTo>
                      <a:pt x="56" y="1195"/>
                    </a:lnTo>
                    <a:lnTo>
                      <a:pt x="5794" y="2959"/>
                    </a:lnTo>
                    <a:lnTo>
                      <a:pt x="5892" y="2848"/>
                    </a:lnTo>
                    <a:lnTo>
                      <a:pt x="6003" y="2723"/>
                    </a:lnTo>
                    <a:lnTo>
                      <a:pt x="6114" y="2570"/>
                    </a:lnTo>
                    <a:lnTo>
                      <a:pt x="6239" y="2390"/>
                    </a:lnTo>
                    <a:lnTo>
                      <a:pt x="6281" y="2292"/>
                    </a:lnTo>
                    <a:lnTo>
                      <a:pt x="6322" y="2195"/>
                    </a:lnTo>
                    <a:lnTo>
                      <a:pt x="6364" y="2098"/>
                    </a:lnTo>
                    <a:lnTo>
                      <a:pt x="6378" y="2001"/>
                    </a:lnTo>
                    <a:lnTo>
                      <a:pt x="6392" y="1903"/>
                    </a:lnTo>
                    <a:lnTo>
                      <a:pt x="6378" y="1806"/>
                    </a:lnTo>
                    <a:lnTo>
                      <a:pt x="6350" y="1737"/>
                    </a:lnTo>
                    <a:lnTo>
                      <a:pt x="6308" y="1667"/>
                    </a:lnTo>
                    <a:lnTo>
                      <a:pt x="6225" y="1584"/>
                    </a:lnTo>
                    <a:lnTo>
                      <a:pt x="6128" y="1514"/>
                    </a:lnTo>
                    <a:lnTo>
                      <a:pt x="6003" y="1431"/>
                    </a:lnTo>
                    <a:lnTo>
                      <a:pt x="5864" y="1348"/>
                    </a:lnTo>
                    <a:lnTo>
                      <a:pt x="5516" y="1181"/>
                    </a:lnTo>
                    <a:lnTo>
                      <a:pt x="5113" y="1014"/>
                    </a:lnTo>
                    <a:lnTo>
                      <a:pt x="4669" y="834"/>
                    </a:lnTo>
                    <a:lnTo>
                      <a:pt x="4183" y="667"/>
                    </a:lnTo>
                    <a:lnTo>
                      <a:pt x="3669" y="514"/>
                    </a:lnTo>
                    <a:lnTo>
                      <a:pt x="3155" y="375"/>
                    </a:lnTo>
                    <a:lnTo>
                      <a:pt x="2641" y="250"/>
                    </a:lnTo>
                    <a:lnTo>
                      <a:pt x="2126" y="153"/>
                    </a:lnTo>
                    <a:lnTo>
                      <a:pt x="1654" y="70"/>
                    </a:lnTo>
                    <a:lnTo>
                      <a:pt x="1223" y="14"/>
                    </a:lnTo>
                    <a:lnTo>
                      <a:pt x="1029" y="0"/>
                    </a:lnTo>
                    <a:close/>
                  </a:path>
                </a:pathLst>
              </a:custGeom>
              <a:solidFill>
                <a:srgbClr val="3C4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303;p19">
                <a:extLst>
                  <a:ext uri="{FF2B5EF4-FFF2-40B4-BE49-F238E27FC236}">
                    <a16:creationId xmlns:a16="http://schemas.microsoft.com/office/drawing/2014/main" id="{80D5CDFC-3CAF-7CFB-3B2C-85B8AEF7E119}"/>
                  </a:ext>
                </a:extLst>
              </p:cNvPr>
              <p:cNvSpPr/>
              <p:nvPr/>
            </p:nvSpPr>
            <p:spPr>
              <a:xfrm>
                <a:off x="3891100" y="1695500"/>
                <a:ext cx="877000" cy="806875"/>
              </a:xfrm>
              <a:custGeom>
                <a:avLst/>
                <a:gdLst/>
                <a:ahLst/>
                <a:cxnLst/>
                <a:rect l="l" t="t" r="r" b="b"/>
                <a:pathLst>
                  <a:path w="35080" h="32275" extrusionOk="0">
                    <a:moveTo>
                      <a:pt x="29467" y="1"/>
                    </a:moveTo>
                    <a:lnTo>
                      <a:pt x="29231" y="14"/>
                    </a:lnTo>
                    <a:lnTo>
                      <a:pt x="29009" y="28"/>
                    </a:lnTo>
                    <a:lnTo>
                      <a:pt x="28814" y="70"/>
                    </a:lnTo>
                    <a:lnTo>
                      <a:pt x="28634" y="112"/>
                    </a:lnTo>
                    <a:lnTo>
                      <a:pt x="28481" y="181"/>
                    </a:lnTo>
                    <a:lnTo>
                      <a:pt x="28342" y="251"/>
                    </a:lnTo>
                    <a:lnTo>
                      <a:pt x="28245" y="348"/>
                    </a:lnTo>
                    <a:lnTo>
                      <a:pt x="28147" y="459"/>
                    </a:lnTo>
                    <a:lnTo>
                      <a:pt x="28036" y="598"/>
                    </a:lnTo>
                    <a:lnTo>
                      <a:pt x="27814" y="931"/>
                    </a:lnTo>
                    <a:lnTo>
                      <a:pt x="27578" y="1348"/>
                    </a:lnTo>
                    <a:lnTo>
                      <a:pt x="27314" y="1834"/>
                    </a:lnTo>
                    <a:lnTo>
                      <a:pt x="27050" y="2376"/>
                    </a:lnTo>
                    <a:lnTo>
                      <a:pt x="26758" y="2988"/>
                    </a:lnTo>
                    <a:lnTo>
                      <a:pt x="26466" y="3654"/>
                    </a:lnTo>
                    <a:lnTo>
                      <a:pt x="26161" y="4349"/>
                    </a:lnTo>
                    <a:lnTo>
                      <a:pt x="25508" y="5891"/>
                    </a:lnTo>
                    <a:lnTo>
                      <a:pt x="24855" y="7545"/>
                    </a:lnTo>
                    <a:lnTo>
                      <a:pt x="24174" y="9267"/>
                    </a:lnTo>
                    <a:lnTo>
                      <a:pt x="23507" y="11004"/>
                    </a:lnTo>
                    <a:lnTo>
                      <a:pt x="22243" y="14366"/>
                    </a:lnTo>
                    <a:lnTo>
                      <a:pt x="21145" y="17256"/>
                    </a:lnTo>
                    <a:lnTo>
                      <a:pt x="20701" y="18395"/>
                    </a:lnTo>
                    <a:lnTo>
                      <a:pt x="20339" y="19270"/>
                    </a:lnTo>
                    <a:lnTo>
                      <a:pt x="20187" y="19590"/>
                    </a:lnTo>
                    <a:lnTo>
                      <a:pt x="20075" y="19826"/>
                    </a:lnTo>
                    <a:lnTo>
                      <a:pt x="19978" y="19979"/>
                    </a:lnTo>
                    <a:lnTo>
                      <a:pt x="19936" y="20021"/>
                    </a:lnTo>
                    <a:lnTo>
                      <a:pt x="19909" y="20034"/>
                    </a:lnTo>
                    <a:lnTo>
                      <a:pt x="19867" y="20021"/>
                    </a:lnTo>
                    <a:lnTo>
                      <a:pt x="19811" y="19993"/>
                    </a:lnTo>
                    <a:lnTo>
                      <a:pt x="19631" y="19854"/>
                    </a:lnTo>
                    <a:lnTo>
                      <a:pt x="19395" y="19618"/>
                    </a:lnTo>
                    <a:lnTo>
                      <a:pt x="19103" y="19312"/>
                    </a:lnTo>
                    <a:lnTo>
                      <a:pt x="18325" y="18478"/>
                    </a:lnTo>
                    <a:lnTo>
                      <a:pt x="17352" y="17381"/>
                    </a:lnTo>
                    <a:lnTo>
                      <a:pt x="16158" y="16033"/>
                    </a:lnTo>
                    <a:lnTo>
                      <a:pt x="14921" y="14644"/>
                    </a:lnTo>
                    <a:lnTo>
                      <a:pt x="13712" y="13310"/>
                    </a:lnTo>
                    <a:lnTo>
                      <a:pt x="12879" y="12407"/>
                    </a:lnTo>
                    <a:lnTo>
                      <a:pt x="12031" y="11490"/>
                    </a:lnTo>
                    <a:lnTo>
                      <a:pt x="11156" y="10573"/>
                    </a:lnTo>
                    <a:lnTo>
                      <a:pt x="10253" y="9642"/>
                    </a:lnTo>
                    <a:lnTo>
                      <a:pt x="9350" y="8739"/>
                    </a:lnTo>
                    <a:lnTo>
                      <a:pt x="8447" y="7850"/>
                    </a:lnTo>
                    <a:lnTo>
                      <a:pt x="7544" y="6989"/>
                    </a:lnTo>
                    <a:lnTo>
                      <a:pt x="6627" y="6155"/>
                    </a:lnTo>
                    <a:lnTo>
                      <a:pt x="5738" y="5377"/>
                    </a:lnTo>
                    <a:lnTo>
                      <a:pt x="5293" y="5002"/>
                    </a:lnTo>
                    <a:lnTo>
                      <a:pt x="4849" y="4655"/>
                    </a:lnTo>
                    <a:lnTo>
                      <a:pt x="4418" y="4307"/>
                    </a:lnTo>
                    <a:lnTo>
                      <a:pt x="3987" y="3988"/>
                    </a:lnTo>
                    <a:lnTo>
                      <a:pt x="3571" y="3682"/>
                    </a:lnTo>
                    <a:lnTo>
                      <a:pt x="3154" y="3390"/>
                    </a:lnTo>
                    <a:lnTo>
                      <a:pt x="2737" y="3113"/>
                    </a:lnTo>
                    <a:lnTo>
                      <a:pt x="2334" y="2863"/>
                    </a:lnTo>
                    <a:lnTo>
                      <a:pt x="1945" y="2640"/>
                    </a:lnTo>
                    <a:lnTo>
                      <a:pt x="1556" y="2432"/>
                    </a:lnTo>
                    <a:lnTo>
                      <a:pt x="1195" y="2251"/>
                    </a:lnTo>
                    <a:lnTo>
                      <a:pt x="820" y="2098"/>
                    </a:lnTo>
                    <a:lnTo>
                      <a:pt x="472" y="1973"/>
                    </a:lnTo>
                    <a:lnTo>
                      <a:pt x="125" y="1862"/>
                    </a:lnTo>
                    <a:lnTo>
                      <a:pt x="83" y="2265"/>
                    </a:lnTo>
                    <a:lnTo>
                      <a:pt x="56" y="2738"/>
                    </a:lnTo>
                    <a:lnTo>
                      <a:pt x="14" y="3390"/>
                    </a:lnTo>
                    <a:lnTo>
                      <a:pt x="0" y="4182"/>
                    </a:lnTo>
                    <a:lnTo>
                      <a:pt x="0" y="5127"/>
                    </a:lnTo>
                    <a:lnTo>
                      <a:pt x="0" y="5641"/>
                    </a:lnTo>
                    <a:lnTo>
                      <a:pt x="28" y="6183"/>
                    </a:lnTo>
                    <a:lnTo>
                      <a:pt x="56" y="6753"/>
                    </a:lnTo>
                    <a:lnTo>
                      <a:pt x="97" y="7364"/>
                    </a:lnTo>
                    <a:lnTo>
                      <a:pt x="153" y="7975"/>
                    </a:lnTo>
                    <a:lnTo>
                      <a:pt x="208" y="8628"/>
                    </a:lnTo>
                    <a:lnTo>
                      <a:pt x="292" y="9295"/>
                    </a:lnTo>
                    <a:lnTo>
                      <a:pt x="389" y="9976"/>
                    </a:lnTo>
                    <a:lnTo>
                      <a:pt x="500" y="10670"/>
                    </a:lnTo>
                    <a:lnTo>
                      <a:pt x="639" y="11393"/>
                    </a:lnTo>
                    <a:lnTo>
                      <a:pt x="792" y="12115"/>
                    </a:lnTo>
                    <a:lnTo>
                      <a:pt x="959" y="12852"/>
                    </a:lnTo>
                    <a:lnTo>
                      <a:pt x="1167" y="13602"/>
                    </a:lnTo>
                    <a:lnTo>
                      <a:pt x="1375" y="14366"/>
                    </a:lnTo>
                    <a:lnTo>
                      <a:pt x="1626" y="15130"/>
                    </a:lnTo>
                    <a:lnTo>
                      <a:pt x="1889" y="15894"/>
                    </a:lnTo>
                    <a:lnTo>
                      <a:pt x="2181" y="16672"/>
                    </a:lnTo>
                    <a:lnTo>
                      <a:pt x="2501" y="17436"/>
                    </a:lnTo>
                    <a:lnTo>
                      <a:pt x="2862" y="18201"/>
                    </a:lnTo>
                    <a:lnTo>
                      <a:pt x="3237" y="18979"/>
                    </a:lnTo>
                    <a:lnTo>
                      <a:pt x="3529" y="19507"/>
                    </a:lnTo>
                    <a:lnTo>
                      <a:pt x="3862" y="20062"/>
                    </a:lnTo>
                    <a:lnTo>
                      <a:pt x="4237" y="20632"/>
                    </a:lnTo>
                    <a:lnTo>
                      <a:pt x="4654" y="21215"/>
                    </a:lnTo>
                    <a:lnTo>
                      <a:pt x="5099" y="21827"/>
                    </a:lnTo>
                    <a:lnTo>
                      <a:pt x="5585" y="22438"/>
                    </a:lnTo>
                    <a:lnTo>
                      <a:pt x="6099" y="23049"/>
                    </a:lnTo>
                    <a:lnTo>
                      <a:pt x="6641" y="23674"/>
                    </a:lnTo>
                    <a:lnTo>
                      <a:pt x="7322" y="24425"/>
                    </a:lnTo>
                    <a:lnTo>
                      <a:pt x="8058" y="25175"/>
                    </a:lnTo>
                    <a:lnTo>
                      <a:pt x="8628" y="25731"/>
                    </a:lnTo>
                    <a:lnTo>
                      <a:pt x="9211" y="26272"/>
                    </a:lnTo>
                    <a:lnTo>
                      <a:pt x="9947" y="26925"/>
                    </a:lnTo>
                    <a:lnTo>
                      <a:pt x="10684" y="27551"/>
                    </a:lnTo>
                    <a:lnTo>
                      <a:pt x="11351" y="28079"/>
                    </a:lnTo>
                    <a:lnTo>
                      <a:pt x="12017" y="28579"/>
                    </a:lnTo>
                    <a:lnTo>
                      <a:pt x="12712" y="29065"/>
                    </a:lnTo>
                    <a:lnTo>
                      <a:pt x="13393" y="29523"/>
                    </a:lnTo>
                    <a:lnTo>
                      <a:pt x="14101" y="29954"/>
                    </a:lnTo>
                    <a:lnTo>
                      <a:pt x="14796" y="30357"/>
                    </a:lnTo>
                    <a:lnTo>
                      <a:pt x="15505" y="30732"/>
                    </a:lnTo>
                    <a:lnTo>
                      <a:pt x="16213" y="31066"/>
                    </a:lnTo>
                    <a:lnTo>
                      <a:pt x="16560" y="31232"/>
                    </a:lnTo>
                    <a:lnTo>
                      <a:pt x="16922" y="31371"/>
                    </a:lnTo>
                    <a:lnTo>
                      <a:pt x="17269" y="31510"/>
                    </a:lnTo>
                    <a:lnTo>
                      <a:pt x="17630" y="31635"/>
                    </a:lnTo>
                    <a:lnTo>
                      <a:pt x="17978" y="31746"/>
                    </a:lnTo>
                    <a:lnTo>
                      <a:pt x="18325" y="31857"/>
                    </a:lnTo>
                    <a:lnTo>
                      <a:pt x="18686" y="31955"/>
                    </a:lnTo>
                    <a:lnTo>
                      <a:pt x="19033" y="32038"/>
                    </a:lnTo>
                    <a:lnTo>
                      <a:pt x="19381" y="32108"/>
                    </a:lnTo>
                    <a:lnTo>
                      <a:pt x="19714" y="32163"/>
                    </a:lnTo>
                    <a:lnTo>
                      <a:pt x="20062" y="32219"/>
                    </a:lnTo>
                    <a:lnTo>
                      <a:pt x="20409" y="32246"/>
                    </a:lnTo>
                    <a:lnTo>
                      <a:pt x="20742" y="32274"/>
                    </a:lnTo>
                    <a:lnTo>
                      <a:pt x="21409" y="32274"/>
                    </a:lnTo>
                    <a:lnTo>
                      <a:pt x="21743" y="32260"/>
                    </a:lnTo>
                    <a:lnTo>
                      <a:pt x="21909" y="32233"/>
                    </a:lnTo>
                    <a:lnTo>
                      <a:pt x="22076" y="32205"/>
                    </a:lnTo>
                    <a:lnTo>
                      <a:pt x="22257" y="32177"/>
                    </a:lnTo>
                    <a:lnTo>
                      <a:pt x="22423" y="32121"/>
                    </a:lnTo>
                    <a:lnTo>
                      <a:pt x="22590" y="32066"/>
                    </a:lnTo>
                    <a:lnTo>
                      <a:pt x="22757" y="32010"/>
                    </a:lnTo>
                    <a:lnTo>
                      <a:pt x="23104" y="31857"/>
                    </a:lnTo>
                    <a:lnTo>
                      <a:pt x="23438" y="31677"/>
                    </a:lnTo>
                    <a:lnTo>
                      <a:pt x="23771" y="31455"/>
                    </a:lnTo>
                    <a:lnTo>
                      <a:pt x="24090" y="31205"/>
                    </a:lnTo>
                    <a:lnTo>
                      <a:pt x="24424" y="30927"/>
                    </a:lnTo>
                    <a:lnTo>
                      <a:pt x="24743" y="30621"/>
                    </a:lnTo>
                    <a:lnTo>
                      <a:pt x="25077" y="30288"/>
                    </a:lnTo>
                    <a:lnTo>
                      <a:pt x="25396" y="29926"/>
                    </a:lnTo>
                    <a:lnTo>
                      <a:pt x="25702" y="29551"/>
                    </a:lnTo>
                    <a:lnTo>
                      <a:pt x="26022" y="29134"/>
                    </a:lnTo>
                    <a:lnTo>
                      <a:pt x="26327" y="28704"/>
                    </a:lnTo>
                    <a:lnTo>
                      <a:pt x="26633" y="28245"/>
                    </a:lnTo>
                    <a:lnTo>
                      <a:pt x="26939" y="27773"/>
                    </a:lnTo>
                    <a:lnTo>
                      <a:pt x="27230" y="27287"/>
                    </a:lnTo>
                    <a:lnTo>
                      <a:pt x="27536" y="26773"/>
                    </a:lnTo>
                    <a:lnTo>
                      <a:pt x="27828" y="26231"/>
                    </a:lnTo>
                    <a:lnTo>
                      <a:pt x="28106" y="25689"/>
                    </a:lnTo>
                    <a:lnTo>
                      <a:pt x="28397" y="25133"/>
                    </a:lnTo>
                    <a:lnTo>
                      <a:pt x="28675" y="24550"/>
                    </a:lnTo>
                    <a:lnTo>
                      <a:pt x="28953" y="23966"/>
                    </a:lnTo>
                    <a:lnTo>
                      <a:pt x="29217" y="23355"/>
                    </a:lnTo>
                    <a:lnTo>
                      <a:pt x="29745" y="22118"/>
                    </a:lnTo>
                    <a:lnTo>
                      <a:pt x="30259" y="20854"/>
                    </a:lnTo>
                    <a:lnTo>
                      <a:pt x="30745" y="19562"/>
                    </a:lnTo>
                    <a:lnTo>
                      <a:pt x="31218" y="18242"/>
                    </a:lnTo>
                    <a:lnTo>
                      <a:pt x="31662" y="16922"/>
                    </a:lnTo>
                    <a:lnTo>
                      <a:pt x="32079" y="15603"/>
                    </a:lnTo>
                    <a:lnTo>
                      <a:pt x="32482" y="14297"/>
                    </a:lnTo>
                    <a:lnTo>
                      <a:pt x="32857" y="13005"/>
                    </a:lnTo>
                    <a:lnTo>
                      <a:pt x="33204" y="11754"/>
                    </a:lnTo>
                    <a:lnTo>
                      <a:pt x="33524" y="10518"/>
                    </a:lnTo>
                    <a:lnTo>
                      <a:pt x="33816" y="9351"/>
                    </a:lnTo>
                    <a:lnTo>
                      <a:pt x="34080" y="8225"/>
                    </a:lnTo>
                    <a:lnTo>
                      <a:pt x="34316" y="7156"/>
                    </a:lnTo>
                    <a:lnTo>
                      <a:pt x="34524" y="6169"/>
                    </a:lnTo>
                    <a:lnTo>
                      <a:pt x="34705" y="5252"/>
                    </a:lnTo>
                    <a:lnTo>
                      <a:pt x="34844" y="4432"/>
                    </a:lnTo>
                    <a:lnTo>
                      <a:pt x="34955" y="3724"/>
                    </a:lnTo>
                    <a:lnTo>
                      <a:pt x="35024" y="3113"/>
                    </a:lnTo>
                    <a:lnTo>
                      <a:pt x="35066" y="2612"/>
                    </a:lnTo>
                    <a:lnTo>
                      <a:pt x="35080" y="2404"/>
                    </a:lnTo>
                    <a:lnTo>
                      <a:pt x="35080" y="2237"/>
                    </a:lnTo>
                    <a:lnTo>
                      <a:pt x="35052" y="2112"/>
                    </a:lnTo>
                    <a:lnTo>
                      <a:pt x="34997" y="1973"/>
                    </a:lnTo>
                    <a:lnTo>
                      <a:pt x="34913" y="1834"/>
                    </a:lnTo>
                    <a:lnTo>
                      <a:pt x="34802" y="1709"/>
                    </a:lnTo>
                    <a:lnTo>
                      <a:pt x="34663" y="1570"/>
                    </a:lnTo>
                    <a:lnTo>
                      <a:pt x="34496" y="1445"/>
                    </a:lnTo>
                    <a:lnTo>
                      <a:pt x="34316" y="1320"/>
                    </a:lnTo>
                    <a:lnTo>
                      <a:pt x="34121" y="1195"/>
                    </a:lnTo>
                    <a:lnTo>
                      <a:pt x="33899" y="1070"/>
                    </a:lnTo>
                    <a:lnTo>
                      <a:pt x="33663" y="959"/>
                    </a:lnTo>
                    <a:lnTo>
                      <a:pt x="33399" y="848"/>
                    </a:lnTo>
                    <a:lnTo>
                      <a:pt x="33135" y="737"/>
                    </a:lnTo>
                    <a:lnTo>
                      <a:pt x="32871" y="640"/>
                    </a:lnTo>
                    <a:lnTo>
                      <a:pt x="32579" y="542"/>
                    </a:lnTo>
                    <a:lnTo>
                      <a:pt x="31996" y="362"/>
                    </a:lnTo>
                    <a:lnTo>
                      <a:pt x="31398" y="223"/>
                    </a:lnTo>
                    <a:lnTo>
                      <a:pt x="30815" y="112"/>
                    </a:lnTo>
                    <a:lnTo>
                      <a:pt x="30523" y="70"/>
                    </a:lnTo>
                    <a:lnTo>
                      <a:pt x="30245" y="28"/>
                    </a:lnTo>
                    <a:lnTo>
                      <a:pt x="29967" y="14"/>
                    </a:lnTo>
                    <a:lnTo>
                      <a:pt x="297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304;p19">
                <a:extLst>
                  <a:ext uri="{FF2B5EF4-FFF2-40B4-BE49-F238E27FC236}">
                    <a16:creationId xmlns:a16="http://schemas.microsoft.com/office/drawing/2014/main" id="{47670A84-E261-E01E-6A69-F74D689D21D8}"/>
                  </a:ext>
                </a:extLst>
              </p:cNvPr>
              <p:cNvSpPr/>
              <p:nvPr/>
            </p:nvSpPr>
            <p:spPr>
              <a:xfrm>
                <a:off x="4121375" y="2096325"/>
                <a:ext cx="203550" cy="287950"/>
              </a:xfrm>
              <a:custGeom>
                <a:avLst/>
                <a:gdLst/>
                <a:ahLst/>
                <a:cxnLst/>
                <a:rect l="l" t="t" r="r" b="b"/>
                <a:pathLst>
                  <a:path w="8142" h="11518" extrusionOk="0">
                    <a:moveTo>
                      <a:pt x="6947" y="0"/>
                    </a:moveTo>
                    <a:lnTo>
                      <a:pt x="6405" y="570"/>
                    </a:lnTo>
                    <a:lnTo>
                      <a:pt x="5863" y="1139"/>
                    </a:lnTo>
                    <a:lnTo>
                      <a:pt x="5335" y="1723"/>
                    </a:lnTo>
                    <a:lnTo>
                      <a:pt x="4807" y="2306"/>
                    </a:lnTo>
                    <a:lnTo>
                      <a:pt x="4307" y="2918"/>
                    </a:lnTo>
                    <a:lnTo>
                      <a:pt x="3807" y="3515"/>
                    </a:lnTo>
                    <a:lnTo>
                      <a:pt x="3321" y="4140"/>
                    </a:lnTo>
                    <a:lnTo>
                      <a:pt x="2862" y="4766"/>
                    </a:lnTo>
                    <a:lnTo>
                      <a:pt x="2417" y="5419"/>
                    </a:lnTo>
                    <a:lnTo>
                      <a:pt x="2001" y="6072"/>
                    </a:lnTo>
                    <a:lnTo>
                      <a:pt x="1598" y="6724"/>
                    </a:lnTo>
                    <a:lnTo>
                      <a:pt x="1223" y="7405"/>
                    </a:lnTo>
                    <a:lnTo>
                      <a:pt x="875" y="8100"/>
                    </a:lnTo>
                    <a:lnTo>
                      <a:pt x="556" y="8795"/>
                    </a:lnTo>
                    <a:lnTo>
                      <a:pt x="403" y="9156"/>
                    </a:lnTo>
                    <a:lnTo>
                      <a:pt x="264" y="9517"/>
                    </a:lnTo>
                    <a:lnTo>
                      <a:pt x="125" y="9878"/>
                    </a:lnTo>
                    <a:lnTo>
                      <a:pt x="0" y="10239"/>
                    </a:lnTo>
                    <a:lnTo>
                      <a:pt x="736" y="10892"/>
                    </a:lnTo>
                    <a:lnTo>
                      <a:pt x="1473" y="11518"/>
                    </a:lnTo>
                    <a:lnTo>
                      <a:pt x="1584" y="11143"/>
                    </a:lnTo>
                    <a:lnTo>
                      <a:pt x="1695" y="10781"/>
                    </a:lnTo>
                    <a:lnTo>
                      <a:pt x="1820" y="10420"/>
                    </a:lnTo>
                    <a:lnTo>
                      <a:pt x="1945" y="10073"/>
                    </a:lnTo>
                    <a:lnTo>
                      <a:pt x="2084" y="9712"/>
                    </a:lnTo>
                    <a:lnTo>
                      <a:pt x="2237" y="9364"/>
                    </a:lnTo>
                    <a:lnTo>
                      <a:pt x="2390" y="9017"/>
                    </a:lnTo>
                    <a:lnTo>
                      <a:pt x="2556" y="8683"/>
                    </a:lnTo>
                    <a:lnTo>
                      <a:pt x="2904" y="8003"/>
                    </a:lnTo>
                    <a:lnTo>
                      <a:pt x="3293" y="7336"/>
                    </a:lnTo>
                    <a:lnTo>
                      <a:pt x="3696" y="6697"/>
                    </a:lnTo>
                    <a:lnTo>
                      <a:pt x="4126" y="6058"/>
                    </a:lnTo>
                    <a:lnTo>
                      <a:pt x="4585" y="5432"/>
                    </a:lnTo>
                    <a:lnTo>
                      <a:pt x="5043" y="4807"/>
                    </a:lnTo>
                    <a:lnTo>
                      <a:pt x="5530" y="4210"/>
                    </a:lnTo>
                    <a:lnTo>
                      <a:pt x="6030" y="3612"/>
                    </a:lnTo>
                    <a:lnTo>
                      <a:pt x="6544" y="3029"/>
                    </a:lnTo>
                    <a:lnTo>
                      <a:pt x="7072" y="2459"/>
                    </a:lnTo>
                    <a:lnTo>
                      <a:pt x="7600" y="1904"/>
                    </a:lnTo>
                    <a:lnTo>
                      <a:pt x="8141" y="1348"/>
                    </a:lnTo>
                    <a:lnTo>
                      <a:pt x="69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305;p19">
                <a:extLst>
                  <a:ext uri="{FF2B5EF4-FFF2-40B4-BE49-F238E27FC236}">
                    <a16:creationId xmlns:a16="http://schemas.microsoft.com/office/drawing/2014/main" id="{FF04E011-1467-8EAB-6784-4C0FB84C9D7D}"/>
                  </a:ext>
                </a:extLst>
              </p:cNvPr>
              <p:cNvSpPr/>
              <p:nvPr/>
            </p:nvSpPr>
            <p:spPr>
              <a:xfrm>
                <a:off x="4057100" y="2028250"/>
                <a:ext cx="207050" cy="296625"/>
              </a:xfrm>
              <a:custGeom>
                <a:avLst/>
                <a:gdLst/>
                <a:ahLst/>
                <a:cxnLst/>
                <a:rect l="l" t="t" r="r" b="b"/>
                <a:pathLst>
                  <a:path w="8282" h="11865" extrusionOk="0">
                    <a:moveTo>
                      <a:pt x="7072" y="0"/>
                    </a:moveTo>
                    <a:lnTo>
                      <a:pt x="6517" y="570"/>
                    </a:lnTo>
                    <a:lnTo>
                      <a:pt x="5975" y="1153"/>
                    </a:lnTo>
                    <a:lnTo>
                      <a:pt x="5433" y="1737"/>
                    </a:lnTo>
                    <a:lnTo>
                      <a:pt x="4905" y="2334"/>
                    </a:lnTo>
                    <a:lnTo>
                      <a:pt x="4377" y="2946"/>
                    </a:lnTo>
                    <a:lnTo>
                      <a:pt x="3877" y="3557"/>
                    </a:lnTo>
                    <a:lnTo>
                      <a:pt x="3391" y="4196"/>
                    </a:lnTo>
                    <a:lnTo>
                      <a:pt x="2918" y="4821"/>
                    </a:lnTo>
                    <a:lnTo>
                      <a:pt x="2460" y="5474"/>
                    </a:lnTo>
                    <a:lnTo>
                      <a:pt x="2029" y="6141"/>
                    </a:lnTo>
                    <a:lnTo>
                      <a:pt x="1626" y="6808"/>
                    </a:lnTo>
                    <a:lnTo>
                      <a:pt x="1237" y="7489"/>
                    </a:lnTo>
                    <a:lnTo>
                      <a:pt x="876" y="8197"/>
                    </a:lnTo>
                    <a:lnTo>
                      <a:pt x="557" y="8906"/>
                    </a:lnTo>
                    <a:lnTo>
                      <a:pt x="404" y="9267"/>
                    </a:lnTo>
                    <a:lnTo>
                      <a:pt x="265" y="9628"/>
                    </a:lnTo>
                    <a:lnTo>
                      <a:pt x="126" y="9989"/>
                    </a:lnTo>
                    <a:lnTo>
                      <a:pt x="1" y="10364"/>
                    </a:lnTo>
                    <a:lnTo>
                      <a:pt x="682" y="11115"/>
                    </a:lnTo>
                    <a:lnTo>
                      <a:pt x="1418" y="11865"/>
                    </a:lnTo>
                    <a:lnTo>
                      <a:pt x="1515" y="11476"/>
                    </a:lnTo>
                    <a:lnTo>
                      <a:pt x="1626" y="11101"/>
                    </a:lnTo>
                    <a:lnTo>
                      <a:pt x="1751" y="10726"/>
                    </a:lnTo>
                    <a:lnTo>
                      <a:pt x="1876" y="10351"/>
                    </a:lnTo>
                    <a:lnTo>
                      <a:pt x="2029" y="9989"/>
                    </a:lnTo>
                    <a:lnTo>
                      <a:pt x="2168" y="9628"/>
                    </a:lnTo>
                    <a:lnTo>
                      <a:pt x="2335" y="9267"/>
                    </a:lnTo>
                    <a:lnTo>
                      <a:pt x="2502" y="8920"/>
                    </a:lnTo>
                    <a:lnTo>
                      <a:pt x="2682" y="8558"/>
                    </a:lnTo>
                    <a:lnTo>
                      <a:pt x="2863" y="8211"/>
                    </a:lnTo>
                    <a:lnTo>
                      <a:pt x="3252" y="7530"/>
                    </a:lnTo>
                    <a:lnTo>
                      <a:pt x="3669" y="6849"/>
                    </a:lnTo>
                    <a:lnTo>
                      <a:pt x="4113" y="6197"/>
                    </a:lnTo>
                    <a:lnTo>
                      <a:pt x="4586" y="5544"/>
                    </a:lnTo>
                    <a:lnTo>
                      <a:pt x="5072" y="4918"/>
                    </a:lnTo>
                    <a:lnTo>
                      <a:pt x="5572" y="4293"/>
                    </a:lnTo>
                    <a:lnTo>
                      <a:pt x="6100" y="3682"/>
                    </a:lnTo>
                    <a:lnTo>
                      <a:pt x="6628" y="3084"/>
                    </a:lnTo>
                    <a:lnTo>
                      <a:pt x="7170" y="2487"/>
                    </a:lnTo>
                    <a:lnTo>
                      <a:pt x="7725" y="1904"/>
                    </a:lnTo>
                    <a:lnTo>
                      <a:pt x="8281" y="1334"/>
                    </a:lnTo>
                    <a:lnTo>
                      <a:pt x="70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0" name="Explosión: 14 puntos 49">
            <a:extLst>
              <a:ext uri="{FF2B5EF4-FFF2-40B4-BE49-F238E27FC236}">
                <a16:creationId xmlns:a16="http://schemas.microsoft.com/office/drawing/2014/main" id="{338FA6F6-4A4F-31E2-7059-465B918CDC81}"/>
              </a:ext>
            </a:extLst>
          </p:cNvPr>
          <p:cNvSpPr/>
          <p:nvPr/>
        </p:nvSpPr>
        <p:spPr>
          <a:xfrm>
            <a:off x="3443940" y="1227910"/>
            <a:ext cx="1272424" cy="749423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00" dirty="0">
                <a:solidFill>
                  <a:schemeClr val="tx1"/>
                </a:solidFill>
              </a:rPr>
              <a:t>¿Qué puedo hacer?</a:t>
            </a:r>
          </a:p>
        </p:txBody>
      </p:sp>
    </p:spTree>
    <p:extLst>
      <p:ext uri="{BB962C8B-B14F-4D97-AF65-F5344CB8AC3E}">
        <p14:creationId xmlns:p14="http://schemas.microsoft.com/office/powerpoint/2010/main" val="1342486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590</TotalTime>
  <Words>244</Words>
  <Application>Microsoft Office PowerPoint</Application>
  <PresentationFormat>Presentación en pantalla (16:9)</PresentationFormat>
  <Paragraphs>18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HendersonSansW00-BasicBold</vt:lpstr>
      <vt:lpstr>HendersonSansW00-BasicLight</vt:lpstr>
      <vt:lpstr>HendersonSansW00-BasicSmBd</vt:lpstr>
      <vt:lpstr>Tema de Office</vt:lpstr>
      <vt:lpstr>Presentación de PowerPoint</vt:lpstr>
      <vt:lpstr>Presentación de PowerPoint</vt:lpstr>
    </vt:vector>
  </TitlesOfParts>
  <Company>Ministerio de Hacienda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 Cordero Villalobos</dc:creator>
  <cp:lastModifiedBy>Nacira Valverde Bermúdez</cp:lastModifiedBy>
  <cp:revision>9</cp:revision>
  <dcterms:created xsi:type="dcterms:W3CDTF">2018-05-14T17:53:00Z</dcterms:created>
  <dcterms:modified xsi:type="dcterms:W3CDTF">2024-03-04T14:38:02Z</dcterms:modified>
</cp:coreProperties>
</file>