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797CD4-B381-4542-A10B-00FB53F0785B}" v="16" dt="2024-04-30T15:46:44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800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nny Morales Mendoza" userId="904eb890-539b-4dab-a6e0-01e9ecc88932" providerId="ADAL" clId="{A4797CD4-B381-4542-A10B-00FB53F0785B}"/>
    <pc:docChg chg="undo custSel modSld">
      <pc:chgData name="Fanny Morales Mendoza" userId="904eb890-539b-4dab-a6e0-01e9ecc88932" providerId="ADAL" clId="{A4797CD4-B381-4542-A10B-00FB53F0785B}" dt="2024-04-30T15:59:46.028" v="254" actId="1076"/>
      <pc:docMkLst>
        <pc:docMk/>
      </pc:docMkLst>
      <pc:sldChg chg="addSp delSp modSp mod">
        <pc:chgData name="Fanny Morales Mendoza" userId="904eb890-539b-4dab-a6e0-01e9ecc88932" providerId="ADAL" clId="{A4797CD4-B381-4542-A10B-00FB53F0785B}" dt="2024-04-30T15:59:46.028" v="254" actId="1076"/>
        <pc:sldMkLst>
          <pc:docMk/>
          <pc:sldMk cId="3148311458" sldId="260"/>
        </pc:sldMkLst>
        <pc:spChg chg="mod">
          <ac:chgData name="Fanny Morales Mendoza" userId="904eb890-539b-4dab-a6e0-01e9ecc88932" providerId="ADAL" clId="{A4797CD4-B381-4542-A10B-00FB53F0785B}" dt="2024-04-30T15:58:31.910" v="246" actId="1076"/>
          <ac:spMkLst>
            <pc:docMk/>
            <pc:sldMk cId="3148311458" sldId="260"/>
            <ac:spMk id="2" creationId="{ED159F3D-7EAD-08EB-F54F-482E0DEB68B9}"/>
          </ac:spMkLst>
        </pc:spChg>
        <pc:spChg chg="mod">
          <ac:chgData name="Fanny Morales Mendoza" userId="904eb890-539b-4dab-a6e0-01e9ecc88932" providerId="ADAL" clId="{A4797CD4-B381-4542-A10B-00FB53F0785B}" dt="2024-04-30T15:56:26.045" v="231" actId="1076"/>
          <ac:spMkLst>
            <pc:docMk/>
            <pc:sldMk cId="3148311458" sldId="260"/>
            <ac:spMk id="3" creationId="{00000000-0000-0000-0000-000000000000}"/>
          </ac:spMkLst>
        </pc:spChg>
        <pc:spChg chg="add mod">
          <ac:chgData name="Fanny Morales Mendoza" userId="904eb890-539b-4dab-a6e0-01e9ecc88932" providerId="ADAL" clId="{A4797CD4-B381-4542-A10B-00FB53F0785B}" dt="2024-04-30T15:59:46.028" v="254" actId="1076"/>
          <ac:spMkLst>
            <pc:docMk/>
            <pc:sldMk cId="3148311458" sldId="260"/>
            <ac:spMk id="9" creationId="{28C4BB3C-ED78-31F1-202B-3E9B75B44533}"/>
          </ac:spMkLst>
        </pc:spChg>
        <pc:spChg chg="add mod">
          <ac:chgData name="Fanny Morales Mendoza" userId="904eb890-539b-4dab-a6e0-01e9ecc88932" providerId="ADAL" clId="{A4797CD4-B381-4542-A10B-00FB53F0785B}" dt="2024-04-30T15:57:32.822" v="239" actId="14100"/>
          <ac:spMkLst>
            <pc:docMk/>
            <pc:sldMk cId="3148311458" sldId="260"/>
            <ac:spMk id="11" creationId="{B024F4B3-D580-A880-6BA5-FA34F972483D}"/>
          </ac:spMkLst>
        </pc:spChg>
        <pc:picChg chg="add del mod">
          <ac:chgData name="Fanny Morales Mendoza" userId="904eb890-539b-4dab-a6e0-01e9ecc88932" providerId="ADAL" clId="{A4797CD4-B381-4542-A10B-00FB53F0785B}" dt="2024-04-29T21:42:13.874" v="6" actId="478"/>
          <ac:picMkLst>
            <pc:docMk/>
            <pc:sldMk cId="3148311458" sldId="260"/>
            <ac:picMk id="4" creationId="{15B180EC-19FC-A0EC-A73F-02ECE04C990E}"/>
          </ac:picMkLst>
        </pc:picChg>
        <pc:picChg chg="add mod">
          <ac:chgData name="Fanny Morales Mendoza" userId="904eb890-539b-4dab-a6e0-01e9ecc88932" providerId="ADAL" clId="{A4797CD4-B381-4542-A10B-00FB53F0785B}" dt="2024-04-30T15:58:17.551" v="244" actId="1076"/>
          <ac:picMkLst>
            <pc:docMk/>
            <pc:sldMk cId="3148311458" sldId="260"/>
            <ac:picMk id="4" creationId="{55864106-71D4-E53D-15C4-FC0E7A1FC329}"/>
          </ac:picMkLst>
        </pc:picChg>
        <pc:picChg chg="add del mod modCrop">
          <ac:chgData name="Fanny Morales Mendoza" userId="904eb890-539b-4dab-a6e0-01e9ecc88932" providerId="ADAL" clId="{A4797CD4-B381-4542-A10B-00FB53F0785B}" dt="2024-04-30T15:14:56.071" v="122" actId="478"/>
          <ac:picMkLst>
            <pc:docMk/>
            <pc:sldMk cId="3148311458" sldId="260"/>
            <ac:picMk id="5" creationId="{E485C36C-78A3-6008-3D77-0D3A9749CC8A}"/>
          </ac:picMkLst>
        </pc:picChg>
        <pc:picChg chg="add mod">
          <ac:chgData name="Fanny Morales Mendoza" userId="904eb890-539b-4dab-a6e0-01e9ecc88932" providerId="ADAL" clId="{A4797CD4-B381-4542-A10B-00FB53F0785B}" dt="2024-04-30T15:57:58.086" v="241" actId="14100"/>
          <ac:picMkLst>
            <pc:docMk/>
            <pc:sldMk cId="3148311458" sldId="260"/>
            <ac:picMk id="6" creationId="{45C531C7-7180-96F5-DF44-23CE7C3C31F6}"/>
          </ac:picMkLst>
        </pc:picChg>
        <pc:picChg chg="add mod">
          <ac:chgData name="Fanny Morales Mendoza" userId="904eb890-539b-4dab-a6e0-01e9ecc88932" providerId="ADAL" clId="{A4797CD4-B381-4542-A10B-00FB53F0785B}" dt="2024-04-29T21:57:12.964" v="66" actId="1076"/>
          <ac:picMkLst>
            <pc:docMk/>
            <pc:sldMk cId="3148311458" sldId="260"/>
            <ac:picMk id="7" creationId="{D158502E-DECD-883C-B477-99494190AD2C}"/>
          </ac:picMkLst>
        </pc:picChg>
      </pc:sldChg>
      <pc:sldChg chg="addSp modSp mod">
        <pc:chgData name="Fanny Morales Mendoza" userId="904eb890-539b-4dab-a6e0-01e9ecc88932" providerId="ADAL" clId="{A4797CD4-B381-4542-A10B-00FB53F0785B}" dt="2024-04-30T15:51:01.600" v="204" actId="1076"/>
        <pc:sldMkLst>
          <pc:docMk/>
          <pc:sldMk cId="219243211" sldId="261"/>
        </pc:sldMkLst>
        <pc:spChg chg="mod">
          <ac:chgData name="Fanny Morales Mendoza" userId="904eb890-539b-4dab-a6e0-01e9ecc88932" providerId="ADAL" clId="{A4797CD4-B381-4542-A10B-00FB53F0785B}" dt="2024-04-30T15:24:29.758" v="153" actId="1076"/>
          <ac:spMkLst>
            <pc:docMk/>
            <pc:sldMk cId="219243211" sldId="261"/>
            <ac:spMk id="2" creationId="{ED159F3D-7EAD-08EB-F54F-482E0DEB68B9}"/>
          </ac:spMkLst>
        </pc:spChg>
        <pc:spChg chg="mod">
          <ac:chgData name="Fanny Morales Mendoza" userId="904eb890-539b-4dab-a6e0-01e9ecc88932" providerId="ADAL" clId="{A4797CD4-B381-4542-A10B-00FB53F0785B}" dt="2024-04-30T15:51:01.600" v="204" actId="1076"/>
          <ac:spMkLst>
            <pc:docMk/>
            <pc:sldMk cId="219243211" sldId="261"/>
            <ac:spMk id="3" creationId="{00000000-0000-0000-0000-000000000000}"/>
          </ac:spMkLst>
        </pc:spChg>
        <pc:spChg chg="add mod">
          <ac:chgData name="Fanny Morales Mendoza" userId="904eb890-539b-4dab-a6e0-01e9ecc88932" providerId="ADAL" clId="{A4797CD4-B381-4542-A10B-00FB53F0785B}" dt="2024-04-30T15:27:58.814" v="184" actId="1076"/>
          <ac:spMkLst>
            <pc:docMk/>
            <pc:sldMk cId="219243211" sldId="261"/>
            <ac:spMk id="6" creationId="{431D578D-C256-0E9F-B640-5F88181BD465}"/>
          </ac:spMkLst>
        </pc:spChg>
        <pc:picChg chg="add mod">
          <ac:chgData name="Fanny Morales Mendoza" userId="904eb890-539b-4dab-a6e0-01e9ecc88932" providerId="ADAL" clId="{A4797CD4-B381-4542-A10B-00FB53F0785B}" dt="2024-04-30T15:48:04.597" v="201" actId="14100"/>
          <ac:picMkLst>
            <pc:docMk/>
            <pc:sldMk cId="219243211" sldId="261"/>
            <ac:picMk id="4" creationId="{6ADD4FA5-B389-FF49-AB68-B4DF747775D0}"/>
          </ac:picMkLst>
        </pc:picChg>
        <pc:picChg chg="add mod">
          <ac:chgData name="Fanny Morales Mendoza" userId="904eb890-539b-4dab-a6e0-01e9ecc88932" providerId="ADAL" clId="{A4797CD4-B381-4542-A10B-00FB53F0785B}" dt="2024-04-30T15:48:00.581" v="200" actId="14100"/>
          <ac:picMkLst>
            <pc:docMk/>
            <pc:sldMk cId="219243211" sldId="261"/>
            <ac:picMk id="5" creationId="{A4D6B534-344C-0601-8BD1-C2D55E55F7D5}"/>
          </ac:picMkLst>
        </pc:picChg>
        <pc:picChg chg="mod">
          <ac:chgData name="Fanny Morales Mendoza" userId="904eb890-539b-4dab-a6e0-01e9ecc88932" providerId="ADAL" clId="{A4797CD4-B381-4542-A10B-00FB53F0785B}" dt="2024-04-30T15:50:46.436" v="202" actId="1076"/>
          <ac:picMkLst>
            <pc:docMk/>
            <pc:sldMk cId="219243211" sldId="261"/>
            <ac:picMk id="10" creationId="{75CC471C-17C2-FE71-7085-558BA8D0CF86}"/>
          </ac:picMkLst>
        </pc:picChg>
      </pc:sldChg>
      <pc:sldChg chg="addSp modSp mod">
        <pc:chgData name="Fanny Morales Mendoza" userId="904eb890-539b-4dab-a6e0-01e9ecc88932" providerId="ADAL" clId="{A4797CD4-B381-4542-A10B-00FB53F0785B}" dt="2024-04-30T15:52:57.486" v="215" actId="1076"/>
        <pc:sldMkLst>
          <pc:docMk/>
          <pc:sldMk cId="3720271679" sldId="262"/>
        </pc:sldMkLst>
        <pc:spChg chg="mod">
          <ac:chgData name="Fanny Morales Mendoza" userId="904eb890-539b-4dab-a6e0-01e9ecc88932" providerId="ADAL" clId="{A4797CD4-B381-4542-A10B-00FB53F0785B}" dt="2024-04-30T15:51:58.167" v="210" actId="1076"/>
          <ac:spMkLst>
            <pc:docMk/>
            <pc:sldMk cId="3720271679" sldId="262"/>
            <ac:spMk id="2" creationId="{ED159F3D-7EAD-08EB-F54F-482E0DEB68B9}"/>
          </ac:spMkLst>
        </pc:spChg>
        <pc:spChg chg="mod">
          <ac:chgData name="Fanny Morales Mendoza" userId="904eb890-539b-4dab-a6e0-01e9ecc88932" providerId="ADAL" clId="{A4797CD4-B381-4542-A10B-00FB53F0785B}" dt="2024-04-30T15:51:24.894" v="205" actId="1076"/>
          <ac:spMkLst>
            <pc:docMk/>
            <pc:sldMk cId="3720271679" sldId="262"/>
            <ac:spMk id="3" creationId="{00000000-0000-0000-0000-000000000000}"/>
          </ac:spMkLst>
        </pc:spChg>
        <pc:spChg chg="add mod">
          <ac:chgData name="Fanny Morales Mendoza" userId="904eb890-539b-4dab-a6e0-01e9ecc88932" providerId="ADAL" clId="{A4797CD4-B381-4542-A10B-00FB53F0785B}" dt="2024-04-30T15:52:57.486" v="215" actId="1076"/>
          <ac:spMkLst>
            <pc:docMk/>
            <pc:sldMk cId="3720271679" sldId="262"/>
            <ac:spMk id="6" creationId="{2A391801-ADB9-9128-EF1A-1887112374D7}"/>
          </ac:spMkLst>
        </pc:spChg>
        <pc:picChg chg="add mod">
          <ac:chgData name="Fanny Morales Mendoza" userId="904eb890-539b-4dab-a6e0-01e9ecc88932" providerId="ADAL" clId="{A4797CD4-B381-4542-A10B-00FB53F0785B}" dt="2024-04-30T15:27:24.303" v="180" actId="14100"/>
          <ac:picMkLst>
            <pc:docMk/>
            <pc:sldMk cId="3720271679" sldId="262"/>
            <ac:picMk id="4" creationId="{32251346-5B19-1E08-23EB-D89FDD91D2BE}"/>
          </ac:picMkLst>
        </pc:picChg>
        <pc:picChg chg="add mod">
          <ac:chgData name="Fanny Morales Mendoza" userId="904eb890-539b-4dab-a6e0-01e9ecc88932" providerId="ADAL" clId="{A4797CD4-B381-4542-A10B-00FB53F0785B}" dt="2024-04-30T15:26:29.703" v="174" actId="1076"/>
          <ac:picMkLst>
            <pc:docMk/>
            <pc:sldMk cId="3720271679" sldId="262"/>
            <ac:picMk id="5" creationId="{5792F43D-2D04-6833-185D-4EE783CCBA77}"/>
          </ac:picMkLst>
        </pc:picChg>
      </pc:sldChg>
      <pc:sldChg chg="addSp delSp modSp mod">
        <pc:chgData name="Fanny Morales Mendoza" userId="904eb890-539b-4dab-a6e0-01e9ecc88932" providerId="ADAL" clId="{A4797CD4-B381-4542-A10B-00FB53F0785B}" dt="2024-04-30T15:53:18.919" v="218" actId="1076"/>
        <pc:sldMkLst>
          <pc:docMk/>
          <pc:sldMk cId="930554484" sldId="263"/>
        </pc:sldMkLst>
        <pc:spChg chg="mod">
          <ac:chgData name="Fanny Morales Mendoza" userId="904eb890-539b-4dab-a6e0-01e9ecc88932" providerId="ADAL" clId="{A4797CD4-B381-4542-A10B-00FB53F0785B}" dt="2024-04-30T15:53:16.169" v="217" actId="14100"/>
          <ac:spMkLst>
            <pc:docMk/>
            <pc:sldMk cId="930554484" sldId="263"/>
            <ac:spMk id="2" creationId="{ED159F3D-7EAD-08EB-F54F-482E0DEB68B9}"/>
          </ac:spMkLst>
        </pc:spChg>
        <pc:spChg chg="mod">
          <ac:chgData name="Fanny Morales Mendoza" userId="904eb890-539b-4dab-a6e0-01e9ecc88932" providerId="ADAL" clId="{A4797CD4-B381-4542-A10B-00FB53F0785B}" dt="2024-04-30T15:53:07.983" v="216" actId="1076"/>
          <ac:spMkLst>
            <pc:docMk/>
            <pc:sldMk cId="930554484" sldId="263"/>
            <ac:spMk id="3" creationId="{00000000-0000-0000-0000-000000000000}"/>
          </ac:spMkLst>
        </pc:spChg>
        <pc:picChg chg="add del mod">
          <ac:chgData name="Fanny Morales Mendoza" userId="904eb890-539b-4dab-a6e0-01e9ecc88932" providerId="ADAL" clId="{A4797CD4-B381-4542-A10B-00FB53F0785B}" dt="2024-04-30T15:40:52.983" v="190" actId="478"/>
          <ac:picMkLst>
            <pc:docMk/>
            <pc:sldMk cId="930554484" sldId="263"/>
            <ac:picMk id="4" creationId="{D1C5BD6C-239A-AF8C-D759-6E1AFF663DC9}"/>
          </ac:picMkLst>
        </pc:picChg>
        <pc:picChg chg="add del mod">
          <ac:chgData name="Fanny Morales Mendoza" userId="904eb890-539b-4dab-a6e0-01e9ecc88932" providerId="ADAL" clId="{A4797CD4-B381-4542-A10B-00FB53F0785B}" dt="2024-04-30T15:46:50.610" v="197" actId="478"/>
          <ac:picMkLst>
            <pc:docMk/>
            <pc:sldMk cId="930554484" sldId="263"/>
            <ac:picMk id="5" creationId="{35BC8F8F-A75A-C795-8BA7-ED4D3B2B60AC}"/>
          </ac:picMkLst>
        </pc:picChg>
        <pc:picChg chg="add mod">
          <ac:chgData name="Fanny Morales Mendoza" userId="904eb890-539b-4dab-a6e0-01e9ecc88932" providerId="ADAL" clId="{A4797CD4-B381-4542-A10B-00FB53F0785B}" dt="2024-04-30T15:53:18.919" v="218" actId="1076"/>
          <ac:picMkLst>
            <pc:docMk/>
            <pc:sldMk cId="930554484" sldId="263"/>
            <ac:picMk id="6" creationId="{67B76937-822B-9D4E-E3FD-5D5A893E7B0F}"/>
          </ac:picMkLst>
        </pc:picChg>
      </pc:sldChg>
    </pc:docChg>
  </pc:docChgLst>
  <pc:docChgLst>
    <pc:chgData name="Fanny Morales Mendoza" userId="904eb890-539b-4dab-a6e0-01e9ecc88932" providerId="ADAL" clId="{FF36D48B-3482-422C-9EFC-291F29D997D9}"/>
    <pc:docChg chg="delSld modSld">
      <pc:chgData name="Fanny Morales Mendoza" userId="904eb890-539b-4dab-a6e0-01e9ecc88932" providerId="ADAL" clId="{FF36D48B-3482-422C-9EFC-291F29D997D9}" dt="2024-03-01T16:07:56.152" v="818" actId="1076"/>
      <pc:docMkLst>
        <pc:docMk/>
      </pc:docMkLst>
      <pc:sldChg chg="modSp mod">
        <pc:chgData name="Fanny Morales Mendoza" userId="904eb890-539b-4dab-a6e0-01e9ecc88932" providerId="ADAL" clId="{FF36D48B-3482-422C-9EFC-291F29D997D9}" dt="2024-03-01T16:07:56.152" v="818" actId="1076"/>
        <pc:sldMkLst>
          <pc:docMk/>
          <pc:sldMk cId="3441844158" sldId="256"/>
        </pc:sldMkLst>
        <pc:spChg chg="mod">
          <ac:chgData name="Fanny Morales Mendoza" userId="904eb890-539b-4dab-a6e0-01e9ecc88932" providerId="ADAL" clId="{FF36D48B-3482-422C-9EFC-291F29D997D9}" dt="2024-03-01T16:07:44.377" v="814" actId="1076"/>
          <ac:spMkLst>
            <pc:docMk/>
            <pc:sldMk cId="3441844158" sldId="256"/>
            <ac:spMk id="3" creationId="{00000000-0000-0000-0000-000000000000}"/>
          </ac:spMkLst>
        </pc:spChg>
        <pc:spChg chg="mod">
          <ac:chgData name="Fanny Morales Mendoza" userId="904eb890-539b-4dab-a6e0-01e9ecc88932" providerId="ADAL" clId="{FF36D48B-3482-422C-9EFC-291F29D997D9}" dt="2024-03-01T16:07:56.152" v="818" actId="1076"/>
          <ac:spMkLst>
            <pc:docMk/>
            <pc:sldMk cId="3441844158" sldId="256"/>
            <ac:spMk id="5" creationId="{00000000-0000-0000-0000-000000000000}"/>
          </ac:spMkLst>
        </pc:spChg>
      </pc:sldChg>
      <pc:sldChg chg="modSp del mod">
        <pc:chgData name="Fanny Morales Mendoza" userId="904eb890-539b-4dab-a6e0-01e9ecc88932" providerId="ADAL" clId="{FF36D48B-3482-422C-9EFC-291F29D997D9}" dt="2024-02-23T15:48:53.281" v="777" actId="2696"/>
        <pc:sldMkLst>
          <pc:docMk/>
          <pc:sldMk cId="1512801545" sldId="257"/>
        </pc:sldMkLst>
        <pc:spChg chg="mod">
          <ac:chgData name="Fanny Morales Mendoza" userId="904eb890-539b-4dab-a6e0-01e9ecc88932" providerId="ADAL" clId="{FF36D48B-3482-422C-9EFC-291F29D997D9}" dt="2024-02-23T15:48:44.250" v="776" actId="1076"/>
          <ac:spMkLst>
            <pc:docMk/>
            <pc:sldMk cId="1512801545" sldId="257"/>
            <ac:spMk id="2" creationId="{ED159F3D-7EAD-08EB-F54F-482E0DEB68B9}"/>
          </ac:spMkLst>
        </pc:spChg>
        <pc:spChg chg="mod">
          <ac:chgData name="Fanny Morales Mendoza" userId="904eb890-539b-4dab-a6e0-01e9ecc88932" providerId="ADAL" clId="{FF36D48B-3482-422C-9EFC-291F29D997D9}" dt="2024-02-23T14:50:57.619" v="178" actId="255"/>
          <ac:spMkLst>
            <pc:docMk/>
            <pc:sldMk cId="1512801545" sldId="257"/>
            <ac:spMk id="3" creationId="{00000000-0000-0000-0000-000000000000}"/>
          </ac:spMkLst>
        </pc:spChg>
      </pc:sldChg>
      <pc:sldChg chg="modSp del mod">
        <pc:chgData name="Fanny Morales Mendoza" userId="904eb890-539b-4dab-a6e0-01e9ecc88932" providerId="ADAL" clId="{FF36D48B-3482-422C-9EFC-291F29D997D9}" dt="2024-02-23T15:49:10.696" v="778" actId="2696"/>
        <pc:sldMkLst>
          <pc:docMk/>
          <pc:sldMk cId="810846231" sldId="259"/>
        </pc:sldMkLst>
        <pc:spChg chg="mod">
          <ac:chgData name="Fanny Morales Mendoza" userId="904eb890-539b-4dab-a6e0-01e9ecc88932" providerId="ADAL" clId="{FF36D48B-3482-422C-9EFC-291F29D997D9}" dt="2024-02-23T15:39:06.419" v="768" actId="1076"/>
          <ac:spMkLst>
            <pc:docMk/>
            <pc:sldMk cId="810846231" sldId="259"/>
            <ac:spMk id="2" creationId="{ED159F3D-7EAD-08EB-F54F-482E0DEB68B9}"/>
          </ac:spMkLst>
        </pc:spChg>
        <pc:spChg chg="mod">
          <ac:chgData name="Fanny Morales Mendoza" userId="904eb890-539b-4dab-a6e0-01e9ecc88932" providerId="ADAL" clId="{FF36D48B-3482-422C-9EFC-291F29D997D9}" dt="2024-02-23T14:51:35.053" v="180" actId="255"/>
          <ac:spMkLst>
            <pc:docMk/>
            <pc:sldMk cId="810846231" sldId="259"/>
            <ac:spMk id="3" creationId="{00000000-0000-0000-0000-000000000000}"/>
          </ac:spMkLst>
        </pc:spChg>
      </pc:sldChg>
      <pc:sldChg chg="modSp mod">
        <pc:chgData name="Fanny Morales Mendoza" userId="904eb890-539b-4dab-a6e0-01e9ecc88932" providerId="ADAL" clId="{FF36D48B-3482-422C-9EFC-291F29D997D9}" dt="2024-02-23T15:52:49.081" v="800" actId="122"/>
        <pc:sldMkLst>
          <pc:docMk/>
          <pc:sldMk cId="3148311458" sldId="260"/>
        </pc:sldMkLst>
        <pc:spChg chg="mod">
          <ac:chgData name="Fanny Morales Mendoza" userId="904eb890-539b-4dab-a6e0-01e9ecc88932" providerId="ADAL" clId="{FF36D48B-3482-422C-9EFC-291F29D997D9}" dt="2024-02-23T15:49:54.157" v="780" actId="6549"/>
          <ac:spMkLst>
            <pc:docMk/>
            <pc:sldMk cId="3148311458" sldId="260"/>
            <ac:spMk id="2" creationId="{ED159F3D-7EAD-08EB-F54F-482E0DEB68B9}"/>
          </ac:spMkLst>
        </pc:spChg>
        <pc:spChg chg="mod">
          <ac:chgData name="Fanny Morales Mendoza" userId="904eb890-539b-4dab-a6e0-01e9ecc88932" providerId="ADAL" clId="{FF36D48B-3482-422C-9EFC-291F29D997D9}" dt="2024-02-23T15:52:49.081" v="800" actId="122"/>
          <ac:spMkLst>
            <pc:docMk/>
            <pc:sldMk cId="3148311458" sldId="260"/>
            <ac:spMk id="3" creationId="{00000000-0000-0000-0000-000000000000}"/>
          </ac:spMkLst>
        </pc:spChg>
      </pc:sldChg>
      <pc:sldChg chg="modSp mod">
        <pc:chgData name="Fanny Morales Mendoza" userId="904eb890-539b-4dab-a6e0-01e9ecc88932" providerId="ADAL" clId="{FF36D48B-3482-422C-9EFC-291F29D997D9}" dt="2024-02-23T15:53:07.255" v="801"/>
        <pc:sldMkLst>
          <pc:docMk/>
          <pc:sldMk cId="219243211" sldId="261"/>
        </pc:sldMkLst>
        <pc:spChg chg="mod">
          <ac:chgData name="Fanny Morales Mendoza" userId="904eb890-539b-4dab-a6e0-01e9ecc88932" providerId="ADAL" clId="{FF36D48B-3482-422C-9EFC-291F29D997D9}" dt="2024-02-23T15:50:33.030" v="783" actId="6549"/>
          <ac:spMkLst>
            <pc:docMk/>
            <pc:sldMk cId="219243211" sldId="261"/>
            <ac:spMk id="2" creationId="{ED159F3D-7EAD-08EB-F54F-482E0DEB68B9}"/>
          </ac:spMkLst>
        </pc:spChg>
        <pc:spChg chg="mod">
          <ac:chgData name="Fanny Morales Mendoza" userId="904eb890-539b-4dab-a6e0-01e9ecc88932" providerId="ADAL" clId="{FF36D48B-3482-422C-9EFC-291F29D997D9}" dt="2024-02-23T15:53:07.255" v="801"/>
          <ac:spMkLst>
            <pc:docMk/>
            <pc:sldMk cId="219243211" sldId="261"/>
            <ac:spMk id="3" creationId="{00000000-0000-0000-0000-000000000000}"/>
          </ac:spMkLst>
        </pc:spChg>
      </pc:sldChg>
      <pc:sldChg chg="modSp mod">
        <pc:chgData name="Fanny Morales Mendoza" userId="904eb890-539b-4dab-a6e0-01e9ecc88932" providerId="ADAL" clId="{FF36D48B-3482-422C-9EFC-291F29D997D9}" dt="2024-02-23T15:53:28.265" v="803" actId="255"/>
        <pc:sldMkLst>
          <pc:docMk/>
          <pc:sldMk cId="3720271679" sldId="262"/>
        </pc:sldMkLst>
        <pc:spChg chg="mod">
          <ac:chgData name="Fanny Morales Mendoza" userId="904eb890-539b-4dab-a6e0-01e9ecc88932" providerId="ADAL" clId="{FF36D48B-3482-422C-9EFC-291F29D997D9}" dt="2024-02-23T15:51:00.203" v="785" actId="6549"/>
          <ac:spMkLst>
            <pc:docMk/>
            <pc:sldMk cId="3720271679" sldId="262"/>
            <ac:spMk id="2" creationId="{ED159F3D-7EAD-08EB-F54F-482E0DEB68B9}"/>
          </ac:spMkLst>
        </pc:spChg>
        <pc:spChg chg="mod">
          <ac:chgData name="Fanny Morales Mendoza" userId="904eb890-539b-4dab-a6e0-01e9ecc88932" providerId="ADAL" clId="{FF36D48B-3482-422C-9EFC-291F29D997D9}" dt="2024-02-23T15:53:28.265" v="803" actId="255"/>
          <ac:spMkLst>
            <pc:docMk/>
            <pc:sldMk cId="3720271679" sldId="262"/>
            <ac:spMk id="3" creationId="{00000000-0000-0000-0000-000000000000}"/>
          </ac:spMkLst>
        </pc:spChg>
      </pc:sldChg>
      <pc:sldChg chg="modSp mod">
        <pc:chgData name="Fanny Morales Mendoza" userId="904eb890-539b-4dab-a6e0-01e9ecc88932" providerId="ADAL" clId="{FF36D48B-3482-422C-9EFC-291F29D997D9}" dt="2024-02-23T15:53:51.297" v="806" actId="1076"/>
        <pc:sldMkLst>
          <pc:docMk/>
          <pc:sldMk cId="930554484" sldId="263"/>
        </pc:sldMkLst>
        <pc:spChg chg="mod">
          <ac:chgData name="Fanny Morales Mendoza" userId="904eb890-539b-4dab-a6e0-01e9ecc88932" providerId="ADAL" clId="{FF36D48B-3482-422C-9EFC-291F29D997D9}" dt="2024-02-23T15:52:13.934" v="790" actId="6549"/>
          <ac:spMkLst>
            <pc:docMk/>
            <pc:sldMk cId="930554484" sldId="263"/>
            <ac:spMk id="2" creationId="{ED159F3D-7EAD-08EB-F54F-482E0DEB68B9}"/>
          </ac:spMkLst>
        </pc:spChg>
        <pc:spChg chg="mod">
          <ac:chgData name="Fanny Morales Mendoza" userId="904eb890-539b-4dab-a6e0-01e9ecc88932" providerId="ADAL" clId="{FF36D48B-3482-422C-9EFC-291F29D997D9}" dt="2024-02-23T15:53:45.288" v="805" actId="255"/>
          <ac:spMkLst>
            <pc:docMk/>
            <pc:sldMk cId="930554484" sldId="263"/>
            <ac:spMk id="3" creationId="{00000000-0000-0000-0000-000000000000}"/>
          </ac:spMkLst>
        </pc:spChg>
        <pc:picChg chg="mod">
          <ac:chgData name="Fanny Morales Mendoza" userId="904eb890-539b-4dab-a6e0-01e9ecc88932" providerId="ADAL" clId="{FF36D48B-3482-422C-9EFC-291F29D997D9}" dt="2024-02-23T15:53:51.297" v="806" actId="1076"/>
          <ac:picMkLst>
            <pc:docMk/>
            <pc:sldMk cId="930554484" sldId="263"/>
            <ac:picMk id="10" creationId="{75CC471C-17C2-FE71-7085-558BA8D0CF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87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75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89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41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67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388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00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09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32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29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06D3-442E-2648-A31A-B919585FA015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078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306D3-442E-2648-A31A-B919585FA015}" type="datetimeFigureOut">
              <a:rPr lang="es-ES" smtClean="0"/>
              <a:t>30/04/2024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9FE5C-5674-7640-A2D9-31DA35B17D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39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4A15842-74D1-74D8-BF8F-5CD3A7A16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9940" cy="5145786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476781" y="997667"/>
            <a:ext cx="80808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CR" sz="3200" b="1" u="sng" dirty="0">
                <a:solidFill>
                  <a:schemeClr val="bg1"/>
                </a:solidFill>
                <a:latin typeface="HendersonSansW00-BasicSmBd" panose="02000505030000020004" pitchFamily="2" charset="0"/>
                <a:cs typeface="Arial"/>
              </a:rPr>
              <a:t>CÁPSULA INFORMATIVA</a:t>
            </a:r>
          </a:p>
          <a:p>
            <a:pPr algn="ctr">
              <a:defRPr/>
            </a:pPr>
            <a:r>
              <a:rPr lang="es-CR" sz="3200" b="1" u="sng" dirty="0" err="1">
                <a:solidFill>
                  <a:schemeClr val="bg1"/>
                </a:solidFill>
                <a:latin typeface="HendersonSansW00-BasicSmBd" panose="02000505030000020004" pitchFamily="2" charset="0"/>
                <a:cs typeface="Arial"/>
              </a:rPr>
              <a:t>N.°</a:t>
            </a:r>
            <a:r>
              <a:rPr lang="es-CR" sz="3200" b="1" u="sng" dirty="0">
                <a:solidFill>
                  <a:schemeClr val="bg1"/>
                </a:solidFill>
                <a:latin typeface="HendersonSansW00-BasicSmBd" panose="02000505030000020004" pitchFamily="2" charset="0"/>
                <a:cs typeface="Arial"/>
              </a:rPr>
              <a:t> 8</a:t>
            </a:r>
          </a:p>
          <a:p>
            <a:pPr algn="ctr">
              <a:defRPr/>
            </a:pPr>
            <a:r>
              <a:rPr lang="es-CR" sz="3200" b="1" u="sng" dirty="0">
                <a:solidFill>
                  <a:schemeClr val="bg1"/>
                </a:solidFill>
                <a:latin typeface="HendersonSansW00-BasicSmBd" panose="02000505030000020004" pitchFamily="2" charset="0"/>
                <a:cs typeface="Arial"/>
              </a:rPr>
              <a:t>PARA EL FORTALECIMIENTO DEL CONOCIMIENTO PRESUPUESTARIO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1973458" y="3708609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dirty="0">
                <a:solidFill>
                  <a:schemeClr val="bg1"/>
                </a:solidFill>
                <a:latin typeface="HendersonSansW00-BasicLight" panose="02000505030000020004" pitchFamily="2" charset="0"/>
                <a:cs typeface="Arial" pitchFamily="34" charset="0"/>
              </a:rPr>
              <a:t>Dirección General de Presupuesto Nacional</a:t>
            </a:r>
          </a:p>
          <a:p>
            <a:pPr algn="ctr"/>
            <a:endParaRPr lang="es-CR" sz="1600" dirty="0">
              <a:solidFill>
                <a:schemeClr val="bg1"/>
              </a:solidFill>
              <a:latin typeface="HendersonSansW00-BasicLight" panose="02000505030000020004" pitchFamily="2" charset="0"/>
              <a:cs typeface="Arial" pitchFamily="34" charset="0"/>
            </a:endParaRPr>
          </a:p>
          <a:p>
            <a:pPr algn="ctr"/>
            <a:r>
              <a:rPr lang="es-CR" sz="1200" dirty="0">
                <a:solidFill>
                  <a:schemeClr val="bg1"/>
                </a:solidFill>
                <a:latin typeface="HendersonSansW00-BasicLight" panose="02000505030000020004" pitchFamily="2" charset="0"/>
                <a:cs typeface="Arial" pitchFamily="34" charset="0"/>
              </a:rPr>
              <a:t>29/04/2024</a:t>
            </a:r>
            <a:endParaRPr lang="es-CR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4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5CC471C-17C2-FE71-7085-558BA8D0C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5" y="43168"/>
            <a:ext cx="9156225" cy="5136642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196454" y="175587"/>
            <a:ext cx="875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solidFill>
                  <a:srgbClr val="000000"/>
                </a:solidFill>
                <a:latin typeface="HendersonSansW00-BasicBold" panose="02000505030000020004" pitchFamily="2" charset="0"/>
              </a:rPr>
              <a:t>ARTÍCULO 110.-</a:t>
            </a:r>
            <a:r>
              <a:rPr lang="es-CR" b="1" i="0" dirty="0">
                <a:solidFill>
                  <a:srgbClr val="000000"/>
                </a:solidFill>
                <a:effectLst/>
                <a:latin typeface="HendersonSansW00-BasicBold" panose="02000505030000020004" pitchFamily="2" charset="0"/>
              </a:rPr>
              <a:t>HECHOS GENERADORES DE RESPONSABILIDAD ADMINISTRATIVA</a:t>
            </a:r>
            <a:endParaRPr lang="es-ES" b="1" dirty="0">
              <a:latin typeface="HendersonSansW00-BasicBold" panose="02000505030000020004" pitchFamily="2" charset="0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72E4E6-5B10-001C-CDF5-9CAC3F13D140}"/>
              </a:ext>
            </a:extLst>
          </p:cNvPr>
          <p:cNvSpPr txBox="1"/>
          <p:nvPr/>
        </p:nvSpPr>
        <p:spPr>
          <a:xfrm>
            <a:off x="395592" y="4943357"/>
            <a:ext cx="735718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dirty="0">
                <a:solidFill>
                  <a:schemeClr val="bg1"/>
                </a:solidFill>
                <a:latin typeface="HendersonSansW00-BasicLight" panose="02000505030000020004" pitchFamily="2" charset="0"/>
                <a:cs typeface="Arial"/>
              </a:rPr>
              <a:t>Ministerio de Hacienda / Gobierno de Costa Rica / Dependencia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159F3D-7EAD-08EB-F54F-482E0DEB68B9}"/>
              </a:ext>
            </a:extLst>
          </p:cNvPr>
          <p:cNvSpPr txBox="1"/>
          <p:nvPr/>
        </p:nvSpPr>
        <p:spPr>
          <a:xfrm>
            <a:off x="196454" y="910302"/>
            <a:ext cx="674967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700" dirty="0">
                <a:latin typeface="HendersonSansW00-BasicBold" panose="02000505030000020004" pitchFamily="2" charset="0"/>
              </a:rPr>
              <a:t>e) Uso, administración, custodia o disposición de fondos públicos con finalidades diferentes a destinadas por ley, reglamento o acto administrativo singular, aunque sean de igual interés público o compatibles con fines de la entidad.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5C531C7-7180-96F5-DF44-23CE7C3C3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3" y="2497511"/>
            <a:ext cx="1835985" cy="1820915"/>
          </a:xfrm>
          <a:prstGeom prst="rect">
            <a:avLst/>
          </a:prstGeom>
        </p:spPr>
      </p:pic>
      <p:pic>
        <p:nvPicPr>
          <p:cNvPr id="7" name="Imagen 6" descr="Mujer con bolsas de compras sobre fondo negro, vista trasera. Ilustraciones tristes de los emojis y la caída de los billetes en dólares simbolizan el arrepentimiento del comprador">
            <a:extLst>
              <a:ext uri="{FF2B5EF4-FFF2-40B4-BE49-F238E27FC236}">
                <a16:creationId xmlns:a16="http://schemas.microsoft.com/office/drawing/2014/main" id="{D158502E-DECD-883C-B477-99494190AD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" t="7794" b="10233"/>
          <a:stretch/>
        </p:blipFill>
        <p:spPr bwMode="auto">
          <a:xfrm>
            <a:off x="6674182" y="3384142"/>
            <a:ext cx="2348373" cy="1470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8C4BB3C-ED78-31F1-202B-3E9B75B44533}"/>
              </a:ext>
            </a:extLst>
          </p:cNvPr>
          <p:cNvSpPr txBox="1"/>
          <p:nvPr/>
        </p:nvSpPr>
        <p:spPr>
          <a:xfrm>
            <a:off x="2448476" y="3760392"/>
            <a:ext cx="42470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700" dirty="0">
                <a:latin typeface="HendersonSansW00-BasicBold" panose="02000505030000020004" pitchFamily="2" charset="0"/>
              </a:rPr>
              <a:t>g) La autorización o realización de egresos manifiestamente innecesarios, exagerados o superfluos.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024F4B3-D580-A880-6BA5-FA34F972483D}"/>
              </a:ext>
            </a:extLst>
          </p:cNvPr>
          <p:cNvSpPr txBox="1"/>
          <p:nvPr/>
        </p:nvSpPr>
        <p:spPr>
          <a:xfrm>
            <a:off x="1900098" y="2443631"/>
            <a:ext cx="5030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700" dirty="0">
                <a:latin typeface="HendersonSansW00-BasicBold" panose="02000505030000020004" pitchFamily="2" charset="0"/>
              </a:rPr>
              <a:t>f) La autorización o realización de compromisos o erogaciones sin que exista contenido económico suficiente, debidamente presupuestado.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864106-71D4-E53D-15C4-FC0E7A1FC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496" y="889121"/>
            <a:ext cx="1920406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1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5CC471C-17C2-FE71-7085-558BA8D0C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9" y="79666"/>
            <a:ext cx="9156225" cy="5136642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322728" y="247137"/>
            <a:ext cx="8575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>
                <a:solidFill>
                  <a:srgbClr val="000000"/>
                </a:solidFill>
                <a:latin typeface="HendersonSansW00-BasicBold" panose="02000505030000020004" pitchFamily="2" charset="0"/>
              </a:rPr>
              <a:t>ARTÍCULO 110.-</a:t>
            </a:r>
            <a:r>
              <a:rPr lang="es-CR" sz="2000" b="1" i="0" dirty="0">
                <a:solidFill>
                  <a:srgbClr val="000000"/>
                </a:solidFill>
                <a:effectLst/>
                <a:latin typeface="HendersonSansW00-BasicBold" panose="02000505030000020004" pitchFamily="2" charset="0"/>
              </a:rPr>
              <a:t>HECHOS GENERADORES DE RESPONSABILIDAD ADMINISTRATIVA</a:t>
            </a:r>
            <a:endParaRPr lang="es-ES" sz="2000" b="1" dirty="0">
              <a:latin typeface="HendersonSansW00-BasicBold" panose="02000505030000020004" pitchFamily="2" charset="0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72E4E6-5B10-001C-CDF5-9CAC3F13D140}"/>
              </a:ext>
            </a:extLst>
          </p:cNvPr>
          <p:cNvSpPr txBox="1"/>
          <p:nvPr/>
        </p:nvSpPr>
        <p:spPr>
          <a:xfrm>
            <a:off x="395592" y="4943357"/>
            <a:ext cx="735718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dirty="0">
                <a:solidFill>
                  <a:schemeClr val="bg1"/>
                </a:solidFill>
                <a:latin typeface="HendersonSansW00-BasicLight" panose="02000505030000020004" pitchFamily="2" charset="0"/>
                <a:cs typeface="Arial"/>
              </a:rPr>
              <a:t>Ministerio de Hacienda / Gobierno de Costa Rica / Dependencia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159F3D-7EAD-08EB-F54F-482E0DEB68B9}"/>
              </a:ext>
            </a:extLst>
          </p:cNvPr>
          <p:cNvSpPr txBox="1"/>
          <p:nvPr/>
        </p:nvSpPr>
        <p:spPr>
          <a:xfrm>
            <a:off x="3352344" y="1489103"/>
            <a:ext cx="44004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HendersonSansW00-BasicBold" panose="02000505030000020004" pitchFamily="2" charset="0"/>
              </a:rPr>
              <a:t>i)Endeudamiento al margen del ordenamiento jurídico aplicable.</a:t>
            </a:r>
          </a:p>
          <a:p>
            <a:endParaRPr lang="es-CR" sz="1600" dirty="0">
              <a:latin typeface="HendersonSansW00-BasicBold" panose="02000505030000020004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DD4FA5-B389-FF49-AB68-B4DF74777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26" y="1184417"/>
            <a:ext cx="2258317" cy="21582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4D6B534-344C-0601-8BD1-C2D55E55F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697" y="2942986"/>
            <a:ext cx="2530827" cy="18956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31D578D-C256-0E9F-B640-5F88181BD465}"/>
              </a:ext>
            </a:extLst>
          </p:cNvPr>
          <p:cNvSpPr txBox="1"/>
          <p:nvPr/>
        </p:nvSpPr>
        <p:spPr>
          <a:xfrm>
            <a:off x="1076232" y="3513634"/>
            <a:ext cx="4925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800" dirty="0">
                <a:latin typeface="HendersonSansW00-BasicBold" panose="02000505030000020004" pitchFamily="2" charset="0"/>
              </a:rPr>
              <a:t>j) Incumplimiento total o parcial, gravemente injustificado, de metas señaladas en proyectos, programas y presupuestos.</a:t>
            </a:r>
          </a:p>
        </p:txBody>
      </p:sp>
    </p:spTree>
    <p:extLst>
      <p:ext uri="{BB962C8B-B14F-4D97-AF65-F5344CB8AC3E}">
        <p14:creationId xmlns:p14="http://schemas.microsoft.com/office/powerpoint/2010/main" val="219243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5CC471C-17C2-FE71-7085-558BA8D0C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295" y="43168"/>
            <a:ext cx="9156225" cy="5136642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271463" y="293531"/>
            <a:ext cx="8751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b="1" dirty="0">
                <a:solidFill>
                  <a:srgbClr val="000000"/>
                </a:solidFill>
                <a:latin typeface="HendersonSansW00-BasicBold" panose="02000505030000020004" pitchFamily="2" charset="0"/>
              </a:rPr>
              <a:t>ARTÍCULO 110.-</a:t>
            </a:r>
            <a:r>
              <a:rPr lang="es-CR" sz="2000" b="1" i="0" dirty="0">
                <a:solidFill>
                  <a:srgbClr val="000000"/>
                </a:solidFill>
                <a:effectLst/>
                <a:latin typeface="HendersonSansW00-BasicBold" panose="02000505030000020004" pitchFamily="2" charset="0"/>
              </a:rPr>
              <a:t>HECHOS GENERADORES DE RESPONSABILIDAD ADMINISTRATIVA</a:t>
            </a:r>
            <a:endParaRPr lang="es-ES" sz="2000" b="1" dirty="0">
              <a:latin typeface="HendersonSansW00-BasicBold" panose="02000505030000020004" pitchFamily="2" charset="0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72E4E6-5B10-001C-CDF5-9CAC3F13D140}"/>
              </a:ext>
            </a:extLst>
          </p:cNvPr>
          <p:cNvSpPr txBox="1"/>
          <p:nvPr/>
        </p:nvSpPr>
        <p:spPr>
          <a:xfrm>
            <a:off x="395592" y="4943357"/>
            <a:ext cx="735718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dirty="0">
                <a:solidFill>
                  <a:schemeClr val="bg1"/>
                </a:solidFill>
                <a:latin typeface="HendersonSansW00-BasicLight" panose="02000505030000020004" pitchFamily="2" charset="0"/>
                <a:cs typeface="Arial"/>
              </a:rPr>
              <a:t>Ministerio de Hacienda / Gobierno de Costa Rica / Dependencia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159F3D-7EAD-08EB-F54F-482E0DEB68B9}"/>
              </a:ext>
            </a:extLst>
          </p:cNvPr>
          <p:cNvSpPr txBox="1"/>
          <p:nvPr/>
        </p:nvSpPr>
        <p:spPr>
          <a:xfrm>
            <a:off x="4206456" y="1407163"/>
            <a:ext cx="4046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>
                <a:latin typeface="HendersonSansW00-BasicBold" panose="02000505030000020004" pitchFamily="2" charset="0"/>
              </a:rPr>
              <a:t>m) Ingreso sin autorización a los sistemas informáticos de la A F.</a:t>
            </a:r>
            <a:endParaRPr lang="es-CR" sz="1600" dirty="0">
              <a:latin typeface="HendersonSansW00-BasicBold" panose="02000505030000020004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251346-5B19-1E08-23EB-D89FDD91D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447" y="1382162"/>
            <a:ext cx="2728565" cy="17452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92F43D-2D04-6833-185D-4EE783CCB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073" y="2992078"/>
            <a:ext cx="2847877" cy="19225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A391801-ADB9-9128-EF1A-1887112374D7}"/>
              </a:ext>
            </a:extLst>
          </p:cNvPr>
          <p:cNvSpPr txBox="1"/>
          <p:nvPr/>
        </p:nvSpPr>
        <p:spPr>
          <a:xfrm>
            <a:off x="673418" y="3435215"/>
            <a:ext cx="4875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800" dirty="0">
                <a:latin typeface="HendersonSansW00-BasicBold" panose="02000505030000020004" pitchFamily="2" charset="0"/>
              </a:rPr>
              <a:t>n) Obstaculizar el buen desempeño de estos sistemas informáticos (omisión o ingreso erróneo o extemporáneo de datos).</a:t>
            </a:r>
          </a:p>
        </p:txBody>
      </p:sp>
    </p:spTree>
    <p:extLst>
      <p:ext uri="{BB962C8B-B14F-4D97-AF65-F5344CB8AC3E}">
        <p14:creationId xmlns:p14="http://schemas.microsoft.com/office/powerpoint/2010/main" val="372027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5CC471C-17C2-FE71-7085-558BA8D0C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25" y="43168"/>
            <a:ext cx="9156225" cy="5136642"/>
          </a:xfrm>
          <a:prstGeom prst="rect">
            <a:avLst/>
          </a:prstGeom>
        </p:spPr>
      </p:pic>
      <p:sp>
        <p:nvSpPr>
          <p:cNvPr id="3" name="CuadroTexto 3"/>
          <p:cNvSpPr txBox="1"/>
          <p:nvPr/>
        </p:nvSpPr>
        <p:spPr>
          <a:xfrm>
            <a:off x="271463" y="373220"/>
            <a:ext cx="875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solidFill>
                  <a:srgbClr val="000000"/>
                </a:solidFill>
                <a:latin typeface="HendersonSansW00-BasicBold" panose="02000505030000020004" pitchFamily="2" charset="0"/>
              </a:rPr>
              <a:t>ARTÍCULO 110.-</a:t>
            </a:r>
            <a:r>
              <a:rPr lang="es-CR" b="1" i="0" dirty="0">
                <a:solidFill>
                  <a:srgbClr val="000000"/>
                </a:solidFill>
                <a:effectLst/>
                <a:latin typeface="HendersonSansW00-BasicBold" panose="02000505030000020004" pitchFamily="2" charset="0"/>
              </a:rPr>
              <a:t>HECHOS GENERADORES DE RESPONSABILIDAD ADMINISTRATIVA</a:t>
            </a:r>
            <a:endParaRPr lang="es-ES" b="1" dirty="0">
              <a:latin typeface="HendersonSansW00-BasicBold" panose="02000505030000020004" pitchFamily="2" charset="0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72E4E6-5B10-001C-CDF5-9CAC3F13D140}"/>
              </a:ext>
            </a:extLst>
          </p:cNvPr>
          <p:cNvSpPr txBox="1"/>
          <p:nvPr/>
        </p:nvSpPr>
        <p:spPr>
          <a:xfrm>
            <a:off x="395592" y="4943357"/>
            <a:ext cx="735718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50" dirty="0">
                <a:solidFill>
                  <a:schemeClr val="bg1"/>
                </a:solidFill>
                <a:latin typeface="HendersonSansW00-BasicLight" panose="02000505030000020004" pitchFamily="2" charset="0"/>
                <a:cs typeface="Arial"/>
              </a:rPr>
              <a:t>Ministerio de Hacienda / Gobierno de Costa Rica / Dependencia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D159F3D-7EAD-08EB-F54F-482E0DEB68B9}"/>
              </a:ext>
            </a:extLst>
          </p:cNvPr>
          <p:cNvSpPr txBox="1"/>
          <p:nvPr/>
        </p:nvSpPr>
        <p:spPr>
          <a:xfrm>
            <a:off x="699797" y="1819909"/>
            <a:ext cx="402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R" dirty="0">
              <a:latin typeface="HendersonSansW00-BasicBold" panose="02000505030000020004" pitchFamily="2" charset="0"/>
            </a:endParaRPr>
          </a:p>
          <a:p>
            <a:r>
              <a:rPr lang="es-CR" dirty="0">
                <a:latin typeface="HendersonSansW00-BasicBold" panose="02000505030000020004" pitchFamily="2" charset="0"/>
              </a:rPr>
              <a:t>o) Apartarse de las normas técnicas y los lineamientos en materia presupuestaria y contable emitidos por los órganos competentes.</a:t>
            </a:r>
          </a:p>
          <a:p>
            <a:endParaRPr lang="es-CR" dirty="0">
              <a:latin typeface="HendersonSansW00-BasicBold" panose="02000505030000020004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B76937-822B-9D4E-E3FD-5D5A893E7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058" y="1456727"/>
            <a:ext cx="2752715" cy="25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54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1EEB1D9ABB3746BB885AD0FE2E6331" ma:contentTypeVersion="9" ma:contentTypeDescription="Crear nuevo documento." ma:contentTypeScope="" ma:versionID="34491584b39ad230ca2d53af910625c1">
  <xsd:schema xmlns:xsd="http://www.w3.org/2001/XMLSchema" xmlns:xs="http://www.w3.org/2001/XMLSchema" xmlns:p="http://schemas.microsoft.com/office/2006/metadata/properties" xmlns:ns2="d1fa1ebe-3d63-4a2c-b677-dc78fe53ed34" xmlns:ns3="87fbd3e8-3b4b-4b9a-ad88-39880326c20b" targetNamespace="http://schemas.microsoft.com/office/2006/metadata/properties" ma:root="true" ma:fieldsID="47f7ae9cd1f3d2594313df8012cd40c7" ns2:_="" ns3:_="">
    <xsd:import namespace="d1fa1ebe-3d63-4a2c-b677-dc78fe53ed34"/>
    <xsd:import namespace="87fbd3e8-3b4b-4b9a-ad88-39880326c2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a1ebe-3d63-4a2c-b677-dc78fe53ed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37301049-b90b-4ad5-8634-b2f39309c4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bd3e8-3b4b-4b9a-ad88-39880326c20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531703e-d045-4688-bb17-d7163442d348}" ma:internalName="TaxCatchAll" ma:showField="CatchAllData" ma:web="87fbd3e8-3b4b-4b9a-ad88-39880326c2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fa1ebe-3d63-4a2c-b677-dc78fe53ed34">
      <Terms xmlns="http://schemas.microsoft.com/office/infopath/2007/PartnerControls"/>
    </lcf76f155ced4ddcb4097134ff3c332f>
    <TaxCatchAll xmlns="87fbd3e8-3b4b-4b9a-ad88-39880326c20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0932A6-9D8F-410B-99CD-C661FFE9D3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fa1ebe-3d63-4a2c-b677-dc78fe53ed34"/>
    <ds:schemaRef ds:uri="87fbd3e8-3b4b-4b9a-ad88-39880326c2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8841979-8BA1-4E0C-B451-17E685D80F00}">
  <ds:schemaRefs>
    <ds:schemaRef ds:uri="http://schemas.microsoft.com/office/2006/metadata/properties"/>
    <ds:schemaRef ds:uri="http://schemas.microsoft.com/office/infopath/2007/PartnerControls"/>
    <ds:schemaRef ds:uri="d1fa1ebe-3d63-4a2c-b677-dc78fe53ed34"/>
    <ds:schemaRef ds:uri="87fbd3e8-3b4b-4b9a-ad88-39880326c20b"/>
  </ds:schemaRefs>
</ds:datastoreItem>
</file>

<file path=customXml/itemProps3.xml><?xml version="1.0" encoding="utf-8"?>
<ds:datastoreItem xmlns:ds="http://schemas.openxmlformats.org/officeDocument/2006/customXml" ds:itemID="{B7021BBA-CEF6-4817-9CE4-D73D55B6CF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249</Words>
  <Application>Microsoft Office PowerPoint</Application>
  <PresentationFormat>Presentación en pantalla (16:9)</PresentationFormat>
  <Paragraphs>23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HendersonSansW00-BasicBold</vt:lpstr>
      <vt:lpstr>HendersonSansW00-BasicLight</vt:lpstr>
      <vt:lpstr>HendersonSansW00-BasicSmBd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Hacienda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 Cordero Villalobos</dc:creator>
  <cp:lastModifiedBy>Fanny Morales Mendoza</cp:lastModifiedBy>
  <cp:revision>11</cp:revision>
  <dcterms:created xsi:type="dcterms:W3CDTF">2018-05-14T17:53:00Z</dcterms:created>
  <dcterms:modified xsi:type="dcterms:W3CDTF">2024-04-30T15:59:52Z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0x010100361EEB1D9ABB3746BB885AD0FE2E6331</vt:lpwstr>
  </property>
</Properties>
</file>