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0" r:id="rId6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B04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249E3-C013-4C01-8E92-D38DDFD801CC}" v="1" dt="2024-11-10T16:47:41.5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39" d="100"/>
          <a:sy n="39" d="100"/>
        </p:scale>
        <p:origin x="883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rley López González" userId="2eba02d5-a557-4c77-8d0f-cad9e101eaf4" providerId="ADAL" clId="{7BB249E3-C013-4C01-8E92-D38DDFD801CC}"/>
    <pc:docChg chg="undo custSel modSld">
      <pc:chgData name="Shirley López González" userId="2eba02d5-a557-4c77-8d0f-cad9e101eaf4" providerId="ADAL" clId="{7BB249E3-C013-4C01-8E92-D38DDFD801CC}" dt="2024-11-10T16:48:13.159" v="28" actId="14100"/>
      <pc:docMkLst>
        <pc:docMk/>
      </pc:docMkLst>
      <pc:sldChg chg="modSp mod">
        <pc:chgData name="Shirley López González" userId="2eba02d5-a557-4c77-8d0f-cad9e101eaf4" providerId="ADAL" clId="{7BB249E3-C013-4C01-8E92-D38DDFD801CC}" dt="2024-11-10T16:46:28.444" v="3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7BB249E3-C013-4C01-8E92-D38DDFD801CC}" dt="2024-11-10T16:46:28.444" v="3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7BB249E3-C013-4C01-8E92-D38DDFD801CC}" dt="2024-11-10T16:48:13.159" v="28" actId="14100"/>
        <pc:sldMkLst>
          <pc:docMk/>
          <pc:sldMk cId="1805846171" sldId="260"/>
        </pc:sldMkLst>
        <pc:spChg chg="mod">
          <ac:chgData name="Shirley López González" userId="2eba02d5-a557-4c77-8d0f-cad9e101eaf4" providerId="ADAL" clId="{7BB249E3-C013-4C01-8E92-D38DDFD801CC}" dt="2024-11-10T16:46:38.964" v="16" actId="20577"/>
          <ac:spMkLst>
            <pc:docMk/>
            <pc:sldMk cId="1805846171" sldId="260"/>
            <ac:spMk id="6" creationId="{29C9F2B1-830B-4128-B9A9-BA984383EA85}"/>
          </ac:spMkLst>
        </pc:spChg>
        <pc:picChg chg="add del">
          <ac:chgData name="Shirley López González" userId="2eba02d5-a557-4c77-8d0f-cad9e101eaf4" providerId="ADAL" clId="{7BB249E3-C013-4C01-8E92-D38DDFD801CC}" dt="2024-11-10T16:47:37.557" v="19" actId="478"/>
          <ac:picMkLst>
            <pc:docMk/>
            <pc:sldMk cId="1805846171" sldId="260"/>
            <ac:picMk id="4" creationId="{B005B2C2-F8DB-FB72-CC75-052261445626}"/>
          </ac:picMkLst>
        </pc:picChg>
        <pc:picChg chg="add mod">
          <ac:chgData name="Shirley López González" userId="2eba02d5-a557-4c77-8d0f-cad9e101eaf4" providerId="ADAL" clId="{7BB249E3-C013-4C01-8E92-D38DDFD801CC}" dt="2024-11-10T16:48:13.159" v="28" actId="14100"/>
          <ac:picMkLst>
            <pc:docMk/>
            <pc:sldMk cId="1805846171" sldId="260"/>
            <ac:picMk id="8" creationId="{A136F647-45CC-0A54-8855-199FBE46B41E}"/>
          </ac:picMkLst>
        </pc:picChg>
      </pc:sldChg>
    </pc:docChg>
  </pc:docChgLst>
  <pc:docChgLst>
    <pc:chgData name="Shirley López González" userId="2eba02d5-a557-4c77-8d0f-cad9e101eaf4" providerId="ADAL" clId="{DD3CB664-6D07-4834-B074-1F8323FB7AB0}"/>
    <pc:docChg chg="custSel modSld">
      <pc:chgData name="Shirley López González" userId="2eba02d5-a557-4c77-8d0f-cad9e101eaf4" providerId="ADAL" clId="{DD3CB664-6D07-4834-B074-1F8323FB7AB0}" dt="2024-09-03T13:54:46.526" v="17" actId="14100"/>
      <pc:docMkLst>
        <pc:docMk/>
      </pc:docMkLst>
      <pc:sldChg chg="modSp mod">
        <pc:chgData name="Shirley López González" userId="2eba02d5-a557-4c77-8d0f-cad9e101eaf4" providerId="ADAL" clId="{DD3CB664-6D07-4834-B074-1F8323FB7AB0}" dt="2024-09-03T13:53:08.797" v="5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DD3CB664-6D07-4834-B074-1F8323FB7AB0}" dt="2024-09-03T13:53:08.797" v="5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DD3CB664-6D07-4834-B074-1F8323FB7AB0}" dt="2024-09-03T13:54:46.526" v="17" actId="14100"/>
        <pc:sldMkLst>
          <pc:docMk/>
          <pc:sldMk cId="1805846171" sldId="260"/>
        </pc:sldMkLst>
        <pc:spChg chg="mod">
          <ac:chgData name="Shirley López González" userId="2eba02d5-a557-4c77-8d0f-cad9e101eaf4" providerId="ADAL" clId="{DD3CB664-6D07-4834-B074-1F8323FB7AB0}" dt="2024-09-03T13:53:20.821" v="11" actId="20577"/>
          <ac:spMkLst>
            <pc:docMk/>
            <pc:sldMk cId="1805846171" sldId="260"/>
            <ac:spMk id="6" creationId="{29C9F2B1-830B-4128-B9A9-BA984383EA85}"/>
          </ac:spMkLst>
        </pc:spChg>
        <pc:picChg chg="del">
          <ac:chgData name="Shirley López González" userId="2eba02d5-a557-4c77-8d0f-cad9e101eaf4" providerId="ADAL" clId="{DD3CB664-6D07-4834-B074-1F8323FB7AB0}" dt="2024-09-03T13:54:30.324" v="12" actId="478"/>
          <ac:picMkLst>
            <pc:docMk/>
            <pc:sldMk cId="1805846171" sldId="260"/>
            <ac:picMk id="4" creationId="{084D6F1A-9090-3FB5-EE6E-94E6EF5348A1}"/>
          </ac:picMkLst>
        </pc:picChg>
        <pc:picChg chg="add mod">
          <ac:chgData name="Shirley López González" userId="2eba02d5-a557-4c77-8d0f-cad9e101eaf4" providerId="ADAL" clId="{DD3CB664-6D07-4834-B074-1F8323FB7AB0}" dt="2024-09-03T13:54:46.526" v="17" actId="14100"/>
          <ac:picMkLst>
            <pc:docMk/>
            <pc:sldMk cId="1805846171" sldId="260"/>
            <ac:picMk id="8" creationId="{7254F984-0112-F5CB-7D73-EE83465CBA7F}"/>
          </ac:picMkLst>
        </pc:picChg>
      </pc:sldChg>
    </pc:docChg>
  </pc:docChgLst>
  <pc:docChgLst>
    <pc:chgData name="Shirley López González" userId="2eba02d5-a557-4c77-8d0f-cad9e101eaf4" providerId="ADAL" clId="{F512339C-7455-4009-BE7A-46645902BCD6}"/>
    <pc:docChg chg="custSel modSld">
      <pc:chgData name="Shirley López González" userId="2eba02d5-a557-4c77-8d0f-cad9e101eaf4" providerId="ADAL" clId="{F512339C-7455-4009-BE7A-46645902BCD6}" dt="2024-10-03T17:09:37.223" v="34" actId="14100"/>
      <pc:docMkLst>
        <pc:docMk/>
      </pc:docMkLst>
      <pc:sldChg chg="modSp mod">
        <pc:chgData name="Shirley López González" userId="2eba02d5-a557-4c77-8d0f-cad9e101eaf4" providerId="ADAL" clId="{F512339C-7455-4009-BE7A-46645902BCD6}" dt="2024-10-03T17:08:19.477" v="8" actId="20577"/>
        <pc:sldMkLst>
          <pc:docMk/>
          <pc:sldMk cId="1507246177" sldId="256"/>
        </pc:sldMkLst>
        <pc:spChg chg="mod">
          <ac:chgData name="Shirley López González" userId="2eba02d5-a557-4c77-8d0f-cad9e101eaf4" providerId="ADAL" clId="{F512339C-7455-4009-BE7A-46645902BCD6}" dt="2024-10-03T17:08:19.477" v="8" actId="20577"/>
          <ac:spMkLst>
            <pc:docMk/>
            <pc:sldMk cId="1507246177" sldId="256"/>
            <ac:spMk id="10" creationId="{31F7A3BA-7550-2573-6DC0-20BDCD65EFAC}"/>
          </ac:spMkLst>
        </pc:spChg>
      </pc:sldChg>
      <pc:sldChg chg="addSp delSp modSp mod">
        <pc:chgData name="Shirley López González" userId="2eba02d5-a557-4c77-8d0f-cad9e101eaf4" providerId="ADAL" clId="{F512339C-7455-4009-BE7A-46645902BCD6}" dt="2024-10-03T17:09:37.223" v="34" actId="14100"/>
        <pc:sldMkLst>
          <pc:docMk/>
          <pc:sldMk cId="1805846171" sldId="260"/>
        </pc:sldMkLst>
        <pc:spChg chg="mod">
          <ac:chgData name="Shirley López González" userId="2eba02d5-a557-4c77-8d0f-cad9e101eaf4" providerId="ADAL" clId="{F512339C-7455-4009-BE7A-46645902BCD6}" dt="2024-10-03T17:08:32.662" v="25" actId="20577"/>
          <ac:spMkLst>
            <pc:docMk/>
            <pc:sldMk cId="1805846171" sldId="260"/>
            <ac:spMk id="6" creationId="{29C9F2B1-830B-4128-B9A9-BA984383EA85}"/>
          </ac:spMkLst>
        </pc:spChg>
        <pc:picChg chg="add mod">
          <ac:chgData name="Shirley López González" userId="2eba02d5-a557-4c77-8d0f-cad9e101eaf4" providerId="ADAL" clId="{F512339C-7455-4009-BE7A-46645902BCD6}" dt="2024-10-03T17:09:37.223" v="34" actId="14100"/>
          <ac:picMkLst>
            <pc:docMk/>
            <pc:sldMk cId="1805846171" sldId="260"/>
            <ac:picMk id="4" creationId="{B005B2C2-F8DB-FB72-CC75-052261445626}"/>
          </ac:picMkLst>
        </pc:picChg>
        <pc:picChg chg="del">
          <ac:chgData name="Shirley López González" userId="2eba02d5-a557-4c77-8d0f-cad9e101eaf4" providerId="ADAL" clId="{F512339C-7455-4009-BE7A-46645902BCD6}" dt="2024-10-03T17:09:09.680" v="26" actId="478"/>
          <ac:picMkLst>
            <pc:docMk/>
            <pc:sldMk cId="1805846171" sldId="260"/>
            <ac:picMk id="8" creationId="{7254F984-0112-F5CB-7D73-EE83465CBA7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187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1503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219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061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5699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64671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1989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9170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8637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54250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908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4A1A7-AED5-D04B-A6B7-0E429FAC29B5}" type="datetimeFigureOut">
              <a:rPr lang="es-CR" smtClean="0"/>
              <a:t>10/11/2024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C747F-F58C-3D4B-8C6F-918B4091F3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0993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3E75A3-9126-A110-63F2-2ED53ADCC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4383999" cy="13716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CA1E0C8-BB75-530C-560D-C9ADC26E2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066" y="2690313"/>
            <a:ext cx="2242344" cy="2493979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1F7A3BA-7550-2573-6DC0-20BDCD65EFAC}"/>
              </a:ext>
            </a:extLst>
          </p:cNvPr>
          <p:cNvSpPr txBox="1"/>
          <p:nvPr/>
        </p:nvSpPr>
        <p:spPr>
          <a:xfrm>
            <a:off x="3243410" y="3299506"/>
            <a:ext cx="66880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80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Octubre, 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B64768D-5138-DFF1-CF33-49C7FEE16B21}"/>
              </a:ext>
            </a:extLst>
          </p:cNvPr>
          <p:cNvSpPr txBox="1"/>
          <p:nvPr/>
        </p:nvSpPr>
        <p:spPr>
          <a:xfrm>
            <a:off x="3243410" y="4522574"/>
            <a:ext cx="11625298" cy="45704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97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Boletín de Ejecución</a:t>
            </a:r>
          </a:p>
          <a:p>
            <a:r>
              <a:rPr lang="es-CR" sz="97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Presupuestaria por </a:t>
            </a:r>
          </a:p>
          <a:p>
            <a:r>
              <a:rPr lang="es-CR" sz="97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CENTRO GESTOR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DD0068A-8802-6389-33C7-B5A1770E86A4}"/>
              </a:ext>
            </a:extLst>
          </p:cNvPr>
          <p:cNvSpPr txBox="1"/>
          <p:nvPr/>
        </p:nvSpPr>
        <p:spPr>
          <a:xfrm>
            <a:off x="1242260" y="10416494"/>
            <a:ext cx="106662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El Boletín completo lo puede ubicar en la siguiente dirección: electrónica: </a:t>
            </a:r>
          </a:p>
          <a:p>
            <a:r>
              <a:rPr lang="es-MX" sz="28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https://fico.poder-judicial.go.cr/index.php/informacion-presupuestaria/liquidaciones-2 </a:t>
            </a:r>
          </a:p>
          <a:p>
            <a:endParaRPr lang="es-CR" sz="2800" dirty="0">
              <a:solidFill>
                <a:schemeClr val="bg1"/>
              </a:solidFill>
              <a:latin typeface="Rubik Light" pitchFamily="2" charset="-79"/>
              <a:cs typeface="Rubik Ligh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0724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7" y="0"/>
            <a:ext cx="24376317" cy="137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4CE77E3-C914-5E84-D2EA-EC919C0CFD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"/>
          <a:stretch/>
        </p:blipFill>
        <p:spPr>
          <a:xfrm>
            <a:off x="21" y="-2564"/>
            <a:ext cx="24382392" cy="1371343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9C9F2B1-830B-4128-B9A9-BA984383EA85}"/>
              </a:ext>
            </a:extLst>
          </p:cNvPr>
          <p:cNvSpPr txBox="1"/>
          <p:nvPr/>
        </p:nvSpPr>
        <p:spPr>
          <a:xfrm>
            <a:off x="1868767" y="699501"/>
            <a:ext cx="21053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Porcentajes de Ejecución Presupuestaria por Centro Gestor</a:t>
            </a:r>
          </a:p>
          <a:p>
            <a:pPr algn="ctr"/>
            <a:r>
              <a:rPr lang="es-ES" sz="5400" dirty="0">
                <a:solidFill>
                  <a:srgbClr val="05EB04"/>
                </a:solidFill>
                <a:latin typeface="Rubik Light" pitchFamily="2" charset="-79"/>
                <a:cs typeface="Rubik Light" pitchFamily="2" charset="-79"/>
              </a:rPr>
              <a:t>Al 31 de octubre, 2024 (Gasto Variable)</a:t>
            </a:r>
          </a:p>
          <a:p>
            <a:pPr algn="ctr"/>
            <a:endParaRPr lang="es-ES" sz="5400" dirty="0">
              <a:solidFill>
                <a:srgbClr val="05EB04"/>
              </a:solidFill>
              <a:latin typeface="Rubik Light" pitchFamily="2" charset="-79"/>
              <a:cs typeface="Rubik Light" pitchFamily="2" charset="-79"/>
            </a:endParaRPr>
          </a:p>
          <a:p>
            <a:pPr algn="ctr"/>
            <a:endParaRPr lang="es-ES" sz="5400" dirty="0">
              <a:solidFill>
                <a:srgbClr val="05EB04"/>
              </a:solidFill>
              <a:latin typeface="Rubik Light" pitchFamily="2" charset="-79"/>
              <a:cs typeface="Rubik Light" pitchFamily="2" charset="-79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F9D6F83-BAC5-D56F-649B-176D5DFA0DFB}"/>
              </a:ext>
            </a:extLst>
          </p:cNvPr>
          <p:cNvSpPr/>
          <p:nvPr/>
        </p:nvSpPr>
        <p:spPr>
          <a:xfrm>
            <a:off x="1868767" y="2718485"/>
            <a:ext cx="20526745" cy="93388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36DED00-7681-3936-36D1-39D6C05ACCAF}"/>
              </a:ext>
            </a:extLst>
          </p:cNvPr>
          <p:cNvSpPr txBox="1"/>
          <p:nvPr/>
        </p:nvSpPr>
        <p:spPr>
          <a:xfrm>
            <a:off x="1469313" y="12308613"/>
            <a:ext cx="6457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Fuente: Liquidación Presupuestaria</a:t>
            </a:r>
          </a:p>
          <a:p>
            <a:r>
              <a:rPr lang="es-MX" sz="20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Departamento Financiero Contable  </a:t>
            </a:r>
            <a:endParaRPr lang="es-CR" sz="2000" dirty="0">
              <a:solidFill>
                <a:schemeClr val="bg1"/>
              </a:solidFill>
              <a:latin typeface="Rubik Light" pitchFamily="2" charset="-79"/>
              <a:cs typeface="Rubik Light" pitchFamily="2" charset="-79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5FF4E42-8707-B650-C7E2-140DFE587725}"/>
              </a:ext>
            </a:extLst>
          </p:cNvPr>
          <p:cNvSpPr txBox="1"/>
          <p:nvPr/>
        </p:nvSpPr>
        <p:spPr>
          <a:xfrm>
            <a:off x="9393383" y="11820611"/>
            <a:ext cx="96219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dirty="0">
              <a:solidFill>
                <a:schemeClr val="bg1"/>
              </a:solidFill>
            </a:endParaRPr>
          </a:p>
          <a:p>
            <a:r>
              <a:rPr lang="es-MX" sz="2400" dirty="0">
                <a:solidFill>
                  <a:schemeClr val="bg1"/>
                </a:solidFill>
                <a:latin typeface="Rubik Light" pitchFamily="2" charset="-79"/>
                <a:cs typeface="Rubik Light" pitchFamily="2" charset="-79"/>
              </a:rPr>
              <a:t>Nota: % Ejecución Presupuestaria: Se calcula con el  Devengado, son facturas asociadas a un acuerdo de pago .</a:t>
            </a:r>
            <a:endParaRPr lang="es-CR" sz="36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136F647-45CC-0A54-8855-199FBE46B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901" y="2713357"/>
            <a:ext cx="20304262" cy="933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46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039613C16AC74FAA97152DB46033C0" ma:contentTypeVersion="18" ma:contentTypeDescription="Crear nuevo documento." ma:contentTypeScope="" ma:versionID="60c0372fae6e56b5dfd1877d001d8a7f">
  <xsd:schema xmlns:xsd="http://www.w3.org/2001/XMLSchema" xmlns:xs="http://www.w3.org/2001/XMLSchema" xmlns:p="http://schemas.microsoft.com/office/2006/metadata/properties" xmlns:ns2="d785ce3a-d0f6-4254-9e9a-80831dbe15e4" xmlns:ns3="ee37f79b-3ad0-4b5e-a3c5-5ee2f73586f5" targetNamespace="http://schemas.microsoft.com/office/2006/metadata/properties" ma:root="true" ma:fieldsID="c9b05fb5445ca180237483f3956c39a9" ns2:_="" ns3:_="">
    <xsd:import namespace="d785ce3a-d0f6-4254-9e9a-80831dbe15e4"/>
    <xsd:import namespace="ee37f79b-3ad0-4b5e-a3c5-5ee2f73586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5ce3a-d0f6-4254-9e9a-80831dbe15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fbcaa838-b8ae-4c10-9066-cd2dbd42e9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2" nillable="true" ma:displayName="Estado de aprobación" ma:internalName="Estado_x0020_de_x0020_aprobaci_x00f3_n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7f79b-3ad0-4b5e-a3c5-5ee2f73586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9fb7eb2-0e8a-4624-9b10-7aa09d7ce113}" ma:internalName="TaxCatchAll" ma:showField="CatchAllData" ma:web="ee37f79b-3ad0-4b5e-a3c5-5ee2f73586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e37f79b-3ad0-4b5e-a3c5-5ee2f73586f5" xsi:nil="true"/>
    <lcf76f155ced4ddcb4097134ff3c332f xmlns="d785ce3a-d0f6-4254-9e9a-80831dbe15e4">
      <Terms xmlns="http://schemas.microsoft.com/office/infopath/2007/PartnerControls"/>
    </lcf76f155ced4ddcb4097134ff3c332f>
    <_Flow_SignoffStatus xmlns="d785ce3a-d0f6-4254-9e9a-80831dbe15e4" xsi:nil="true"/>
  </documentManagement>
</p:properties>
</file>

<file path=customXml/itemProps1.xml><?xml version="1.0" encoding="utf-8"?>
<ds:datastoreItem xmlns:ds="http://schemas.openxmlformats.org/officeDocument/2006/customXml" ds:itemID="{80E45158-4AD9-40C6-9510-EF7DF00911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89EEDB-CC5D-40DB-9889-2CD40327E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85ce3a-d0f6-4254-9e9a-80831dbe15e4"/>
    <ds:schemaRef ds:uri="ee37f79b-3ad0-4b5e-a3c5-5ee2f73586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49F8B1-8F15-4C2C-9D2E-566E3E08034B}">
  <ds:schemaRefs>
    <ds:schemaRef ds:uri="http://schemas.microsoft.com/office/2006/metadata/properties"/>
    <ds:schemaRef ds:uri="http://purl.org/dc/elements/1.1/"/>
    <ds:schemaRef ds:uri="d785ce3a-d0f6-4254-9e9a-80831dbe15e4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e37f79b-3ad0-4b5e-a3c5-5ee2f73586f5"/>
    <ds:schemaRef ds:uri="http://www.w3.org/XML/1998/namespac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</TotalTime>
  <Words>85</Words>
  <Application>Microsoft Office PowerPoint</Application>
  <PresentationFormat>Personalizado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Rubik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Isabel Quirós Fumero</dc:creator>
  <cp:lastModifiedBy>Shirley López González</cp:lastModifiedBy>
  <cp:revision>10</cp:revision>
  <dcterms:created xsi:type="dcterms:W3CDTF">2024-05-17T16:09:08Z</dcterms:created>
  <dcterms:modified xsi:type="dcterms:W3CDTF">2024-11-10T16:48:13Z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0x0101005E039613C16AC74FAA97152DB46033C0</vt:lpwstr>
  </property>
  <property fmtid="{D5CDD505-2E9C-101B-9397-08002B2CF9AE}" pid="3" name="MediaServiceImageTags">
    <vt:lpwstr/>
  </property>
</Properties>
</file>