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sldIdLst>
    <p:sldId id="256" r:id="rId5"/>
    <p:sldId id="260" r:id="rId6"/>
  </p:sldIdLst>
  <p:sldSz cx="24382413" cy="13716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5EB04"/>
    <a:srgbClr val="EEEE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BB249E3-C013-4C01-8E92-D38DDFD801CC}" v="1" dt="2024-11-10T16:47:41.59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94"/>
  </p:normalViewPr>
  <p:slideViewPr>
    <p:cSldViewPr snapToGrid="0">
      <p:cViewPr varScale="1">
        <p:scale>
          <a:sx n="39" d="100"/>
          <a:sy n="39" d="100"/>
        </p:scale>
        <p:origin x="883" y="8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hirley López González" userId="2eba02d5-a557-4c77-8d0f-cad9e101eaf4" providerId="ADAL" clId="{7BB249E3-C013-4C01-8E92-D38DDFD801CC}"/>
    <pc:docChg chg="undo custSel modSld">
      <pc:chgData name="Shirley López González" userId="2eba02d5-a557-4c77-8d0f-cad9e101eaf4" providerId="ADAL" clId="{7BB249E3-C013-4C01-8E92-D38DDFD801CC}" dt="2024-11-10T16:48:13.159" v="28" actId="14100"/>
      <pc:docMkLst>
        <pc:docMk/>
      </pc:docMkLst>
      <pc:sldChg chg="modSp mod">
        <pc:chgData name="Shirley López González" userId="2eba02d5-a557-4c77-8d0f-cad9e101eaf4" providerId="ADAL" clId="{7BB249E3-C013-4C01-8E92-D38DDFD801CC}" dt="2024-11-10T16:46:28.444" v="3" actId="20577"/>
        <pc:sldMkLst>
          <pc:docMk/>
          <pc:sldMk cId="1507246177" sldId="256"/>
        </pc:sldMkLst>
        <pc:spChg chg="mod">
          <ac:chgData name="Shirley López González" userId="2eba02d5-a557-4c77-8d0f-cad9e101eaf4" providerId="ADAL" clId="{7BB249E3-C013-4C01-8E92-D38DDFD801CC}" dt="2024-11-10T16:46:28.444" v="3" actId="20577"/>
          <ac:spMkLst>
            <pc:docMk/>
            <pc:sldMk cId="1507246177" sldId="256"/>
            <ac:spMk id="10" creationId="{31F7A3BA-7550-2573-6DC0-20BDCD65EFAC}"/>
          </ac:spMkLst>
        </pc:spChg>
      </pc:sldChg>
      <pc:sldChg chg="addSp delSp modSp mod">
        <pc:chgData name="Shirley López González" userId="2eba02d5-a557-4c77-8d0f-cad9e101eaf4" providerId="ADAL" clId="{7BB249E3-C013-4C01-8E92-D38DDFD801CC}" dt="2024-11-10T16:48:13.159" v="28" actId="14100"/>
        <pc:sldMkLst>
          <pc:docMk/>
          <pc:sldMk cId="1805846171" sldId="260"/>
        </pc:sldMkLst>
        <pc:spChg chg="mod">
          <ac:chgData name="Shirley López González" userId="2eba02d5-a557-4c77-8d0f-cad9e101eaf4" providerId="ADAL" clId="{7BB249E3-C013-4C01-8E92-D38DDFD801CC}" dt="2024-11-10T16:46:38.964" v="16" actId="20577"/>
          <ac:spMkLst>
            <pc:docMk/>
            <pc:sldMk cId="1805846171" sldId="260"/>
            <ac:spMk id="6" creationId="{29C9F2B1-830B-4128-B9A9-BA984383EA85}"/>
          </ac:spMkLst>
        </pc:spChg>
        <pc:picChg chg="add del">
          <ac:chgData name="Shirley López González" userId="2eba02d5-a557-4c77-8d0f-cad9e101eaf4" providerId="ADAL" clId="{7BB249E3-C013-4C01-8E92-D38DDFD801CC}" dt="2024-11-10T16:47:37.557" v="19" actId="478"/>
          <ac:picMkLst>
            <pc:docMk/>
            <pc:sldMk cId="1805846171" sldId="260"/>
            <ac:picMk id="4" creationId="{B005B2C2-F8DB-FB72-CC75-052261445626}"/>
          </ac:picMkLst>
        </pc:picChg>
        <pc:picChg chg="add mod">
          <ac:chgData name="Shirley López González" userId="2eba02d5-a557-4c77-8d0f-cad9e101eaf4" providerId="ADAL" clId="{7BB249E3-C013-4C01-8E92-D38DDFD801CC}" dt="2024-11-10T16:48:13.159" v="28" actId="14100"/>
          <ac:picMkLst>
            <pc:docMk/>
            <pc:sldMk cId="1805846171" sldId="260"/>
            <ac:picMk id="8" creationId="{A136F647-45CC-0A54-8855-199FBE46B41E}"/>
          </ac:picMkLst>
        </pc:picChg>
      </pc:sldChg>
    </pc:docChg>
  </pc:docChgLst>
  <pc:docChgLst>
    <pc:chgData name="Shirley López González" userId="2eba02d5-a557-4c77-8d0f-cad9e101eaf4" providerId="ADAL" clId="{DD3CB664-6D07-4834-B074-1F8323FB7AB0}"/>
    <pc:docChg chg="custSel modSld">
      <pc:chgData name="Shirley López González" userId="2eba02d5-a557-4c77-8d0f-cad9e101eaf4" providerId="ADAL" clId="{DD3CB664-6D07-4834-B074-1F8323FB7AB0}" dt="2024-09-03T13:54:46.526" v="17" actId="14100"/>
      <pc:docMkLst>
        <pc:docMk/>
      </pc:docMkLst>
      <pc:sldChg chg="modSp mod">
        <pc:chgData name="Shirley López González" userId="2eba02d5-a557-4c77-8d0f-cad9e101eaf4" providerId="ADAL" clId="{DD3CB664-6D07-4834-B074-1F8323FB7AB0}" dt="2024-09-03T13:53:08.797" v="5" actId="20577"/>
        <pc:sldMkLst>
          <pc:docMk/>
          <pc:sldMk cId="1507246177" sldId="256"/>
        </pc:sldMkLst>
        <pc:spChg chg="mod">
          <ac:chgData name="Shirley López González" userId="2eba02d5-a557-4c77-8d0f-cad9e101eaf4" providerId="ADAL" clId="{DD3CB664-6D07-4834-B074-1F8323FB7AB0}" dt="2024-09-03T13:53:08.797" v="5" actId="20577"/>
          <ac:spMkLst>
            <pc:docMk/>
            <pc:sldMk cId="1507246177" sldId="256"/>
            <ac:spMk id="10" creationId="{31F7A3BA-7550-2573-6DC0-20BDCD65EFAC}"/>
          </ac:spMkLst>
        </pc:spChg>
      </pc:sldChg>
      <pc:sldChg chg="addSp delSp modSp mod">
        <pc:chgData name="Shirley López González" userId="2eba02d5-a557-4c77-8d0f-cad9e101eaf4" providerId="ADAL" clId="{DD3CB664-6D07-4834-B074-1F8323FB7AB0}" dt="2024-09-03T13:54:46.526" v="17" actId="14100"/>
        <pc:sldMkLst>
          <pc:docMk/>
          <pc:sldMk cId="1805846171" sldId="260"/>
        </pc:sldMkLst>
        <pc:spChg chg="mod">
          <ac:chgData name="Shirley López González" userId="2eba02d5-a557-4c77-8d0f-cad9e101eaf4" providerId="ADAL" clId="{DD3CB664-6D07-4834-B074-1F8323FB7AB0}" dt="2024-09-03T13:53:20.821" v="11" actId="20577"/>
          <ac:spMkLst>
            <pc:docMk/>
            <pc:sldMk cId="1805846171" sldId="260"/>
            <ac:spMk id="6" creationId="{29C9F2B1-830B-4128-B9A9-BA984383EA85}"/>
          </ac:spMkLst>
        </pc:spChg>
        <pc:picChg chg="del">
          <ac:chgData name="Shirley López González" userId="2eba02d5-a557-4c77-8d0f-cad9e101eaf4" providerId="ADAL" clId="{DD3CB664-6D07-4834-B074-1F8323FB7AB0}" dt="2024-09-03T13:54:30.324" v="12" actId="478"/>
          <ac:picMkLst>
            <pc:docMk/>
            <pc:sldMk cId="1805846171" sldId="260"/>
            <ac:picMk id="4" creationId="{084D6F1A-9090-3FB5-EE6E-94E6EF5348A1}"/>
          </ac:picMkLst>
        </pc:picChg>
        <pc:picChg chg="add mod">
          <ac:chgData name="Shirley López González" userId="2eba02d5-a557-4c77-8d0f-cad9e101eaf4" providerId="ADAL" clId="{DD3CB664-6D07-4834-B074-1F8323FB7AB0}" dt="2024-09-03T13:54:46.526" v="17" actId="14100"/>
          <ac:picMkLst>
            <pc:docMk/>
            <pc:sldMk cId="1805846171" sldId="260"/>
            <ac:picMk id="8" creationId="{7254F984-0112-F5CB-7D73-EE83465CBA7F}"/>
          </ac:picMkLst>
        </pc:picChg>
      </pc:sldChg>
    </pc:docChg>
  </pc:docChgLst>
  <pc:docChgLst>
    <pc:chgData name="Shirley López González" userId="2eba02d5-a557-4c77-8d0f-cad9e101eaf4" providerId="ADAL" clId="{F512339C-7455-4009-BE7A-46645902BCD6}"/>
    <pc:docChg chg="custSel modSld">
      <pc:chgData name="Shirley López González" userId="2eba02d5-a557-4c77-8d0f-cad9e101eaf4" providerId="ADAL" clId="{F512339C-7455-4009-BE7A-46645902BCD6}" dt="2024-10-03T17:09:37.223" v="34" actId="14100"/>
      <pc:docMkLst>
        <pc:docMk/>
      </pc:docMkLst>
      <pc:sldChg chg="modSp mod">
        <pc:chgData name="Shirley López González" userId="2eba02d5-a557-4c77-8d0f-cad9e101eaf4" providerId="ADAL" clId="{F512339C-7455-4009-BE7A-46645902BCD6}" dt="2024-10-03T17:08:19.477" v="8" actId="20577"/>
        <pc:sldMkLst>
          <pc:docMk/>
          <pc:sldMk cId="1507246177" sldId="256"/>
        </pc:sldMkLst>
        <pc:spChg chg="mod">
          <ac:chgData name="Shirley López González" userId="2eba02d5-a557-4c77-8d0f-cad9e101eaf4" providerId="ADAL" clId="{F512339C-7455-4009-BE7A-46645902BCD6}" dt="2024-10-03T17:08:19.477" v="8" actId="20577"/>
          <ac:spMkLst>
            <pc:docMk/>
            <pc:sldMk cId="1507246177" sldId="256"/>
            <ac:spMk id="10" creationId="{31F7A3BA-7550-2573-6DC0-20BDCD65EFAC}"/>
          </ac:spMkLst>
        </pc:spChg>
      </pc:sldChg>
      <pc:sldChg chg="addSp delSp modSp mod">
        <pc:chgData name="Shirley López González" userId="2eba02d5-a557-4c77-8d0f-cad9e101eaf4" providerId="ADAL" clId="{F512339C-7455-4009-BE7A-46645902BCD6}" dt="2024-10-03T17:09:37.223" v="34" actId="14100"/>
        <pc:sldMkLst>
          <pc:docMk/>
          <pc:sldMk cId="1805846171" sldId="260"/>
        </pc:sldMkLst>
        <pc:spChg chg="mod">
          <ac:chgData name="Shirley López González" userId="2eba02d5-a557-4c77-8d0f-cad9e101eaf4" providerId="ADAL" clId="{F512339C-7455-4009-BE7A-46645902BCD6}" dt="2024-10-03T17:08:32.662" v="25" actId="20577"/>
          <ac:spMkLst>
            <pc:docMk/>
            <pc:sldMk cId="1805846171" sldId="260"/>
            <ac:spMk id="6" creationId="{29C9F2B1-830B-4128-B9A9-BA984383EA85}"/>
          </ac:spMkLst>
        </pc:spChg>
        <pc:picChg chg="add mod">
          <ac:chgData name="Shirley López González" userId="2eba02d5-a557-4c77-8d0f-cad9e101eaf4" providerId="ADAL" clId="{F512339C-7455-4009-BE7A-46645902BCD6}" dt="2024-10-03T17:09:37.223" v="34" actId="14100"/>
          <ac:picMkLst>
            <pc:docMk/>
            <pc:sldMk cId="1805846171" sldId="260"/>
            <ac:picMk id="4" creationId="{B005B2C2-F8DB-FB72-CC75-052261445626}"/>
          </ac:picMkLst>
        </pc:picChg>
        <pc:picChg chg="del">
          <ac:chgData name="Shirley López González" userId="2eba02d5-a557-4c77-8d0f-cad9e101eaf4" providerId="ADAL" clId="{F512339C-7455-4009-BE7A-46645902BCD6}" dt="2024-10-03T17:09:09.680" v="26" actId="478"/>
          <ac:picMkLst>
            <pc:docMk/>
            <pc:sldMk cId="1805846171" sldId="260"/>
            <ac:picMk id="8" creationId="{7254F984-0112-F5CB-7D73-EE83465CBA7F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7802" y="2244726"/>
            <a:ext cx="18286810" cy="4775200"/>
          </a:xfrm>
        </p:spPr>
        <p:txBody>
          <a:bodyPr anchor="b"/>
          <a:lstStyle>
            <a:lvl1pPr algn="ctr">
              <a:defRPr sz="11999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7802" y="7204076"/>
            <a:ext cx="18286810" cy="3311524"/>
          </a:xfrm>
        </p:spPr>
        <p:txBody>
          <a:bodyPr/>
          <a:lstStyle>
            <a:lvl1pPr marL="0" indent="0" algn="ctr">
              <a:buNone/>
              <a:defRPr sz="4800"/>
            </a:lvl1pPr>
            <a:lvl2pPr marL="914354" indent="0" algn="ctr">
              <a:buNone/>
              <a:defRPr sz="4000"/>
            </a:lvl2pPr>
            <a:lvl3pPr marL="1828709" indent="0" algn="ctr">
              <a:buNone/>
              <a:defRPr sz="3600"/>
            </a:lvl3pPr>
            <a:lvl4pPr marL="2743063" indent="0" algn="ctr">
              <a:buNone/>
              <a:defRPr sz="3200"/>
            </a:lvl4pPr>
            <a:lvl5pPr marL="3657417" indent="0" algn="ctr">
              <a:buNone/>
              <a:defRPr sz="3200"/>
            </a:lvl5pPr>
            <a:lvl6pPr marL="4571771" indent="0" algn="ctr">
              <a:buNone/>
              <a:defRPr sz="3200"/>
            </a:lvl6pPr>
            <a:lvl7pPr marL="5486126" indent="0" algn="ctr">
              <a:buNone/>
              <a:defRPr sz="3200"/>
            </a:lvl7pPr>
            <a:lvl8pPr marL="6400480" indent="0" algn="ctr">
              <a:buNone/>
              <a:defRPr sz="3200"/>
            </a:lvl8pPr>
            <a:lvl9pPr marL="7314834" indent="0" algn="ctr">
              <a:buNone/>
              <a:defRPr sz="3200"/>
            </a:lvl9pPr>
          </a:lstStyle>
          <a:p>
            <a:r>
              <a:rPr lang="es-MX"/>
              <a:t>Haz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4A1A7-AED5-D04B-A6B7-0E429FAC29B5}" type="datetimeFigureOut">
              <a:rPr lang="es-CR" smtClean="0"/>
              <a:t>10/11/2024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C747F-F58C-3D4B-8C6F-918B4091F392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7718787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4A1A7-AED5-D04B-A6B7-0E429FAC29B5}" type="datetimeFigureOut">
              <a:rPr lang="es-CR" smtClean="0"/>
              <a:t>10/11/2024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C747F-F58C-3D4B-8C6F-918B4091F392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1150363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7448664" y="730250"/>
            <a:ext cx="5257458" cy="11623676"/>
          </a:xfrm>
        </p:spPr>
        <p:txBody>
          <a:bodyPr vert="eaVert"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76291" y="730250"/>
            <a:ext cx="15467593" cy="11623676"/>
          </a:xfrm>
        </p:spPr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4A1A7-AED5-D04B-A6B7-0E429FAC29B5}" type="datetimeFigureOut">
              <a:rPr lang="es-CR" smtClean="0"/>
              <a:t>10/11/2024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C747F-F58C-3D4B-8C6F-918B4091F392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512191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4A1A7-AED5-D04B-A6B7-0E429FAC29B5}" type="datetimeFigureOut">
              <a:rPr lang="es-CR" smtClean="0"/>
              <a:t>10/11/2024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C747F-F58C-3D4B-8C6F-918B4091F392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5206192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63592" y="3419477"/>
            <a:ext cx="21029831" cy="5705474"/>
          </a:xfrm>
        </p:spPr>
        <p:txBody>
          <a:bodyPr anchor="b"/>
          <a:lstStyle>
            <a:lvl1pPr>
              <a:defRPr sz="11999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63592" y="9178927"/>
            <a:ext cx="21029831" cy="3000374"/>
          </a:xfrm>
        </p:spPr>
        <p:txBody>
          <a:bodyPr/>
          <a:lstStyle>
            <a:lvl1pPr marL="0" indent="0">
              <a:buNone/>
              <a:defRPr sz="4800">
                <a:solidFill>
                  <a:schemeClr val="tx1">
                    <a:tint val="82000"/>
                  </a:schemeClr>
                </a:solidFill>
              </a:defRPr>
            </a:lvl1pPr>
            <a:lvl2pPr marL="914354" indent="0">
              <a:buNone/>
              <a:defRPr sz="4000">
                <a:solidFill>
                  <a:schemeClr val="tx1">
                    <a:tint val="82000"/>
                  </a:schemeClr>
                </a:solidFill>
              </a:defRPr>
            </a:lvl2pPr>
            <a:lvl3pPr marL="1828709" indent="0">
              <a:buNone/>
              <a:defRPr sz="3600">
                <a:solidFill>
                  <a:schemeClr val="tx1">
                    <a:tint val="82000"/>
                  </a:schemeClr>
                </a:solidFill>
              </a:defRPr>
            </a:lvl3pPr>
            <a:lvl4pPr marL="2743063" indent="0">
              <a:buNone/>
              <a:defRPr sz="3200">
                <a:solidFill>
                  <a:schemeClr val="tx1">
                    <a:tint val="82000"/>
                  </a:schemeClr>
                </a:solidFill>
              </a:defRPr>
            </a:lvl4pPr>
            <a:lvl5pPr marL="3657417" indent="0">
              <a:buNone/>
              <a:defRPr sz="3200">
                <a:solidFill>
                  <a:schemeClr val="tx1">
                    <a:tint val="82000"/>
                  </a:schemeClr>
                </a:solidFill>
              </a:defRPr>
            </a:lvl5pPr>
            <a:lvl6pPr marL="4571771" indent="0">
              <a:buNone/>
              <a:defRPr sz="3200">
                <a:solidFill>
                  <a:schemeClr val="tx1">
                    <a:tint val="82000"/>
                  </a:schemeClr>
                </a:solidFill>
              </a:defRPr>
            </a:lvl6pPr>
            <a:lvl7pPr marL="5486126" indent="0">
              <a:buNone/>
              <a:defRPr sz="3200">
                <a:solidFill>
                  <a:schemeClr val="tx1">
                    <a:tint val="82000"/>
                  </a:schemeClr>
                </a:solidFill>
              </a:defRPr>
            </a:lvl7pPr>
            <a:lvl8pPr marL="6400480" indent="0">
              <a:buNone/>
              <a:defRPr sz="3200">
                <a:solidFill>
                  <a:schemeClr val="tx1">
                    <a:tint val="82000"/>
                  </a:schemeClr>
                </a:solidFill>
              </a:defRPr>
            </a:lvl8pPr>
            <a:lvl9pPr marL="7314834" indent="0">
              <a:buNone/>
              <a:defRPr sz="32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4A1A7-AED5-D04B-A6B7-0E429FAC29B5}" type="datetimeFigureOut">
              <a:rPr lang="es-CR" smtClean="0"/>
              <a:t>10/11/2024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C747F-F58C-3D4B-8C6F-918B4091F392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356991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76291" y="3651250"/>
            <a:ext cx="10362526" cy="8702676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343596" y="3651250"/>
            <a:ext cx="10362526" cy="8702676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4A1A7-AED5-D04B-A6B7-0E429FAC29B5}" type="datetimeFigureOut">
              <a:rPr lang="es-CR" smtClean="0"/>
              <a:t>10/11/2024</a:t>
            </a:fld>
            <a:endParaRPr lang="es-C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C747F-F58C-3D4B-8C6F-918B4091F392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5646712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467" y="730251"/>
            <a:ext cx="21029831" cy="2651126"/>
          </a:xfrm>
        </p:spPr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9467" y="3362326"/>
            <a:ext cx="10314903" cy="1647824"/>
          </a:xfrm>
        </p:spPr>
        <p:txBody>
          <a:bodyPr anchor="b"/>
          <a:lstStyle>
            <a:lvl1pPr marL="0" indent="0">
              <a:buNone/>
              <a:defRPr sz="4800" b="1"/>
            </a:lvl1pPr>
            <a:lvl2pPr marL="914354" indent="0">
              <a:buNone/>
              <a:defRPr sz="4000" b="1"/>
            </a:lvl2pPr>
            <a:lvl3pPr marL="1828709" indent="0">
              <a:buNone/>
              <a:defRPr sz="3600" b="1"/>
            </a:lvl3pPr>
            <a:lvl4pPr marL="2743063" indent="0">
              <a:buNone/>
              <a:defRPr sz="3200" b="1"/>
            </a:lvl4pPr>
            <a:lvl5pPr marL="3657417" indent="0">
              <a:buNone/>
              <a:defRPr sz="3200" b="1"/>
            </a:lvl5pPr>
            <a:lvl6pPr marL="4571771" indent="0">
              <a:buNone/>
              <a:defRPr sz="3200" b="1"/>
            </a:lvl6pPr>
            <a:lvl7pPr marL="5486126" indent="0">
              <a:buNone/>
              <a:defRPr sz="3200" b="1"/>
            </a:lvl7pPr>
            <a:lvl8pPr marL="6400480" indent="0">
              <a:buNone/>
              <a:defRPr sz="3200" b="1"/>
            </a:lvl8pPr>
            <a:lvl9pPr marL="7314834" indent="0">
              <a:buNone/>
              <a:defRPr sz="32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79467" y="5010150"/>
            <a:ext cx="10314903" cy="7369176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343597" y="3362326"/>
            <a:ext cx="10365701" cy="1647824"/>
          </a:xfrm>
        </p:spPr>
        <p:txBody>
          <a:bodyPr anchor="b"/>
          <a:lstStyle>
            <a:lvl1pPr marL="0" indent="0">
              <a:buNone/>
              <a:defRPr sz="4800" b="1"/>
            </a:lvl1pPr>
            <a:lvl2pPr marL="914354" indent="0">
              <a:buNone/>
              <a:defRPr sz="4000" b="1"/>
            </a:lvl2pPr>
            <a:lvl3pPr marL="1828709" indent="0">
              <a:buNone/>
              <a:defRPr sz="3600" b="1"/>
            </a:lvl3pPr>
            <a:lvl4pPr marL="2743063" indent="0">
              <a:buNone/>
              <a:defRPr sz="3200" b="1"/>
            </a:lvl4pPr>
            <a:lvl5pPr marL="3657417" indent="0">
              <a:buNone/>
              <a:defRPr sz="3200" b="1"/>
            </a:lvl5pPr>
            <a:lvl6pPr marL="4571771" indent="0">
              <a:buNone/>
              <a:defRPr sz="3200" b="1"/>
            </a:lvl6pPr>
            <a:lvl7pPr marL="5486126" indent="0">
              <a:buNone/>
              <a:defRPr sz="3200" b="1"/>
            </a:lvl7pPr>
            <a:lvl8pPr marL="6400480" indent="0">
              <a:buNone/>
              <a:defRPr sz="3200" b="1"/>
            </a:lvl8pPr>
            <a:lvl9pPr marL="7314834" indent="0">
              <a:buNone/>
              <a:defRPr sz="32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343597" y="5010150"/>
            <a:ext cx="10365701" cy="7369176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4A1A7-AED5-D04B-A6B7-0E429FAC29B5}" type="datetimeFigureOut">
              <a:rPr lang="es-CR" smtClean="0"/>
              <a:t>10/11/2024</a:t>
            </a:fld>
            <a:endParaRPr lang="es-C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C747F-F58C-3D4B-8C6F-918B4091F392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219898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4A1A7-AED5-D04B-A6B7-0E429FAC29B5}" type="datetimeFigureOut">
              <a:rPr lang="es-CR" smtClean="0"/>
              <a:t>10/11/2024</a:t>
            </a:fld>
            <a:endParaRPr lang="es-C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C747F-F58C-3D4B-8C6F-918B4091F392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4917075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4A1A7-AED5-D04B-A6B7-0E429FAC29B5}" type="datetimeFigureOut">
              <a:rPr lang="es-CR" smtClean="0"/>
              <a:t>10/11/2024</a:t>
            </a:fld>
            <a:endParaRPr lang="es-C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C747F-F58C-3D4B-8C6F-918B4091F392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5863761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468" y="914400"/>
            <a:ext cx="7863962" cy="3200400"/>
          </a:xfrm>
        </p:spPr>
        <p:txBody>
          <a:bodyPr anchor="b"/>
          <a:lstStyle>
            <a:lvl1pPr>
              <a:defRPr sz="6400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65701" y="1974851"/>
            <a:ext cx="12343597" cy="9747250"/>
          </a:xfrm>
        </p:spPr>
        <p:txBody>
          <a:bodyPr/>
          <a:lstStyle>
            <a:lvl1pPr>
              <a:defRPr sz="6400"/>
            </a:lvl1pPr>
            <a:lvl2pPr>
              <a:defRPr sz="5600"/>
            </a:lvl2pPr>
            <a:lvl3pPr>
              <a:defRPr sz="4800"/>
            </a:lvl3pPr>
            <a:lvl4pPr>
              <a:defRPr sz="4000"/>
            </a:lvl4pPr>
            <a:lvl5pPr>
              <a:defRPr sz="4000"/>
            </a:lvl5pPr>
            <a:lvl6pPr>
              <a:defRPr sz="4000"/>
            </a:lvl6pPr>
            <a:lvl7pPr>
              <a:defRPr sz="4000"/>
            </a:lvl7pPr>
            <a:lvl8pPr>
              <a:defRPr sz="4000"/>
            </a:lvl8pPr>
            <a:lvl9pPr>
              <a:defRPr sz="4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468" y="4114800"/>
            <a:ext cx="7863962" cy="7623176"/>
          </a:xfrm>
        </p:spPr>
        <p:txBody>
          <a:bodyPr/>
          <a:lstStyle>
            <a:lvl1pPr marL="0" indent="0">
              <a:buNone/>
              <a:defRPr sz="3200"/>
            </a:lvl1pPr>
            <a:lvl2pPr marL="914354" indent="0">
              <a:buNone/>
              <a:defRPr sz="2800"/>
            </a:lvl2pPr>
            <a:lvl3pPr marL="1828709" indent="0">
              <a:buNone/>
              <a:defRPr sz="2400"/>
            </a:lvl3pPr>
            <a:lvl4pPr marL="2743063" indent="0">
              <a:buNone/>
              <a:defRPr sz="2000"/>
            </a:lvl4pPr>
            <a:lvl5pPr marL="3657417" indent="0">
              <a:buNone/>
              <a:defRPr sz="2000"/>
            </a:lvl5pPr>
            <a:lvl6pPr marL="4571771" indent="0">
              <a:buNone/>
              <a:defRPr sz="2000"/>
            </a:lvl6pPr>
            <a:lvl7pPr marL="5486126" indent="0">
              <a:buNone/>
              <a:defRPr sz="2000"/>
            </a:lvl7pPr>
            <a:lvl8pPr marL="6400480" indent="0">
              <a:buNone/>
              <a:defRPr sz="2000"/>
            </a:lvl8pPr>
            <a:lvl9pPr marL="7314834" indent="0">
              <a:buNone/>
              <a:defRPr sz="2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4A1A7-AED5-D04B-A6B7-0E429FAC29B5}" type="datetimeFigureOut">
              <a:rPr lang="es-CR" smtClean="0"/>
              <a:t>10/11/2024</a:t>
            </a:fld>
            <a:endParaRPr lang="es-C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C747F-F58C-3D4B-8C6F-918B4091F392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4542503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468" y="914400"/>
            <a:ext cx="7863962" cy="3200400"/>
          </a:xfrm>
        </p:spPr>
        <p:txBody>
          <a:bodyPr anchor="b"/>
          <a:lstStyle>
            <a:lvl1pPr>
              <a:defRPr sz="6400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365701" y="1974851"/>
            <a:ext cx="12343597" cy="9747250"/>
          </a:xfrm>
        </p:spPr>
        <p:txBody>
          <a:bodyPr anchor="t"/>
          <a:lstStyle>
            <a:lvl1pPr marL="0" indent="0">
              <a:buNone/>
              <a:defRPr sz="6400"/>
            </a:lvl1pPr>
            <a:lvl2pPr marL="914354" indent="0">
              <a:buNone/>
              <a:defRPr sz="5600"/>
            </a:lvl2pPr>
            <a:lvl3pPr marL="1828709" indent="0">
              <a:buNone/>
              <a:defRPr sz="4800"/>
            </a:lvl3pPr>
            <a:lvl4pPr marL="2743063" indent="0">
              <a:buNone/>
              <a:defRPr sz="4000"/>
            </a:lvl4pPr>
            <a:lvl5pPr marL="3657417" indent="0">
              <a:buNone/>
              <a:defRPr sz="4000"/>
            </a:lvl5pPr>
            <a:lvl6pPr marL="4571771" indent="0">
              <a:buNone/>
              <a:defRPr sz="4000"/>
            </a:lvl6pPr>
            <a:lvl7pPr marL="5486126" indent="0">
              <a:buNone/>
              <a:defRPr sz="4000"/>
            </a:lvl7pPr>
            <a:lvl8pPr marL="6400480" indent="0">
              <a:buNone/>
              <a:defRPr sz="4000"/>
            </a:lvl8pPr>
            <a:lvl9pPr marL="7314834" indent="0">
              <a:buNone/>
              <a:defRPr sz="4000"/>
            </a:lvl9pPr>
          </a:lstStyle>
          <a:p>
            <a:r>
              <a:rPr lang="es-MX"/>
              <a:t>Haz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468" y="4114800"/>
            <a:ext cx="7863962" cy="7623176"/>
          </a:xfrm>
        </p:spPr>
        <p:txBody>
          <a:bodyPr/>
          <a:lstStyle>
            <a:lvl1pPr marL="0" indent="0">
              <a:buNone/>
              <a:defRPr sz="3200"/>
            </a:lvl1pPr>
            <a:lvl2pPr marL="914354" indent="0">
              <a:buNone/>
              <a:defRPr sz="2800"/>
            </a:lvl2pPr>
            <a:lvl3pPr marL="1828709" indent="0">
              <a:buNone/>
              <a:defRPr sz="2400"/>
            </a:lvl3pPr>
            <a:lvl4pPr marL="2743063" indent="0">
              <a:buNone/>
              <a:defRPr sz="2000"/>
            </a:lvl4pPr>
            <a:lvl5pPr marL="3657417" indent="0">
              <a:buNone/>
              <a:defRPr sz="2000"/>
            </a:lvl5pPr>
            <a:lvl6pPr marL="4571771" indent="0">
              <a:buNone/>
              <a:defRPr sz="2000"/>
            </a:lvl6pPr>
            <a:lvl7pPr marL="5486126" indent="0">
              <a:buNone/>
              <a:defRPr sz="2000"/>
            </a:lvl7pPr>
            <a:lvl8pPr marL="6400480" indent="0">
              <a:buNone/>
              <a:defRPr sz="2000"/>
            </a:lvl8pPr>
            <a:lvl9pPr marL="7314834" indent="0">
              <a:buNone/>
              <a:defRPr sz="2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4A1A7-AED5-D04B-A6B7-0E429FAC29B5}" type="datetimeFigureOut">
              <a:rPr lang="es-CR" smtClean="0"/>
              <a:t>10/11/2024</a:t>
            </a:fld>
            <a:endParaRPr lang="es-C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C747F-F58C-3D4B-8C6F-918B4091F392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5190866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76291" y="730251"/>
            <a:ext cx="21029831" cy="2651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6291" y="3651250"/>
            <a:ext cx="21029831" cy="87026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76291" y="12712701"/>
            <a:ext cx="5486043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1E4A1A7-AED5-D04B-A6B7-0E429FAC29B5}" type="datetimeFigureOut">
              <a:rPr lang="es-CR" smtClean="0"/>
              <a:t>10/11/2024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76675" y="12712701"/>
            <a:ext cx="8229064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4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220079" y="12712701"/>
            <a:ext cx="5486043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E7C747F-F58C-3D4B-8C6F-918B4091F392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5099351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828709" rtl="0" eaLnBrk="1" latinLnBrk="0" hangingPunct="1">
        <a:lnSpc>
          <a:spcPct val="90000"/>
        </a:lnSpc>
        <a:spcBef>
          <a:spcPct val="0"/>
        </a:spcBef>
        <a:buNone/>
        <a:defRPr sz="8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77" indent="-457177" algn="l" defTabSz="1828709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5600" kern="1200">
          <a:solidFill>
            <a:schemeClr val="tx1"/>
          </a:solidFill>
          <a:latin typeface="+mn-lt"/>
          <a:ea typeface="+mn-ea"/>
          <a:cs typeface="+mn-cs"/>
        </a:defRPr>
      </a:lvl1pPr>
      <a:lvl2pPr marL="1371531" indent="-457177" algn="l" defTabSz="1828709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2pPr>
      <a:lvl3pPr marL="2285886" indent="-457177" algn="l" defTabSz="1828709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3pPr>
      <a:lvl4pPr marL="3200240" indent="-457177" algn="l" defTabSz="1828709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4114594" indent="-457177" algn="l" defTabSz="1828709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5028949" indent="-457177" algn="l" defTabSz="1828709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943303" indent="-457177" algn="l" defTabSz="1828709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857657" indent="-457177" algn="l" defTabSz="1828709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772011" indent="-457177" algn="l" defTabSz="1828709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709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354" algn="l" defTabSz="1828709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709" algn="l" defTabSz="1828709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3063" algn="l" defTabSz="1828709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7417" algn="l" defTabSz="1828709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1771" algn="l" defTabSz="1828709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6126" algn="l" defTabSz="1828709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400480" algn="l" defTabSz="1828709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4834" algn="l" defTabSz="1828709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id="{E53E75A3-9126-A110-63F2-2ED53ADCC4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24383999" cy="13716000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0CA1E0C8-BB75-530C-560D-C9ADC26E247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1066" y="2690313"/>
            <a:ext cx="2242344" cy="2493979"/>
          </a:xfrm>
          <a:prstGeom prst="rect">
            <a:avLst/>
          </a:prstGeom>
        </p:spPr>
      </p:pic>
      <p:sp>
        <p:nvSpPr>
          <p:cNvPr id="10" name="CuadroTexto 9">
            <a:extLst>
              <a:ext uri="{FF2B5EF4-FFF2-40B4-BE49-F238E27FC236}">
                <a16:creationId xmlns:a16="http://schemas.microsoft.com/office/drawing/2014/main" id="{31F7A3BA-7550-2573-6DC0-20BDCD65EFAC}"/>
              </a:ext>
            </a:extLst>
          </p:cNvPr>
          <p:cNvSpPr txBox="1"/>
          <p:nvPr/>
        </p:nvSpPr>
        <p:spPr>
          <a:xfrm>
            <a:off x="3243410" y="3299506"/>
            <a:ext cx="668804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R" sz="8000" dirty="0">
                <a:solidFill>
                  <a:srgbClr val="05EB04"/>
                </a:solidFill>
                <a:latin typeface="Rubik Light" pitchFamily="2" charset="-79"/>
                <a:cs typeface="Rubik Light" pitchFamily="2" charset="-79"/>
              </a:rPr>
              <a:t>Octubre, 2024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9B64768D-5138-DFF1-CF33-49C7FEE16B21}"/>
              </a:ext>
            </a:extLst>
          </p:cNvPr>
          <p:cNvSpPr txBox="1"/>
          <p:nvPr/>
        </p:nvSpPr>
        <p:spPr>
          <a:xfrm>
            <a:off x="3243410" y="4522574"/>
            <a:ext cx="11625298" cy="45704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R" sz="9700" dirty="0">
                <a:solidFill>
                  <a:schemeClr val="bg1"/>
                </a:solidFill>
                <a:latin typeface="Rubik Light" pitchFamily="2" charset="-79"/>
                <a:cs typeface="Rubik Light" pitchFamily="2" charset="-79"/>
              </a:rPr>
              <a:t>Boletín de Ejecución</a:t>
            </a:r>
          </a:p>
          <a:p>
            <a:r>
              <a:rPr lang="es-CR" sz="9700" dirty="0">
                <a:solidFill>
                  <a:schemeClr val="bg1"/>
                </a:solidFill>
                <a:latin typeface="Rubik Light" pitchFamily="2" charset="-79"/>
                <a:cs typeface="Rubik Light" pitchFamily="2" charset="-79"/>
              </a:rPr>
              <a:t>Presupuestaria por </a:t>
            </a:r>
          </a:p>
          <a:p>
            <a:r>
              <a:rPr lang="es-CR" sz="9700" dirty="0">
                <a:solidFill>
                  <a:schemeClr val="bg1"/>
                </a:solidFill>
                <a:latin typeface="Rubik Light" pitchFamily="2" charset="-79"/>
                <a:cs typeface="Rubik Light" pitchFamily="2" charset="-79"/>
              </a:rPr>
              <a:t>CENTRO GESTOR</a:t>
            </a: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DDD0068A-8802-6389-33C7-B5A1770E86A4}"/>
              </a:ext>
            </a:extLst>
          </p:cNvPr>
          <p:cNvSpPr txBox="1"/>
          <p:nvPr/>
        </p:nvSpPr>
        <p:spPr>
          <a:xfrm>
            <a:off x="1242260" y="10416494"/>
            <a:ext cx="1066620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dirty="0">
                <a:solidFill>
                  <a:schemeClr val="bg1"/>
                </a:solidFill>
                <a:latin typeface="Rubik Light" pitchFamily="2" charset="-79"/>
                <a:cs typeface="Rubik Light" pitchFamily="2" charset="-79"/>
              </a:rPr>
              <a:t>El Boletín completo lo puede ubicar en la siguiente dirección: electrónica: </a:t>
            </a:r>
          </a:p>
          <a:p>
            <a:r>
              <a:rPr lang="es-MX" sz="2800" dirty="0">
                <a:solidFill>
                  <a:schemeClr val="bg1"/>
                </a:solidFill>
                <a:latin typeface="Rubik Light" pitchFamily="2" charset="-79"/>
                <a:cs typeface="Rubik Light" pitchFamily="2" charset="-79"/>
              </a:rPr>
              <a:t>https://fico.poder-judicial.go.cr/index.php/informacion-presupuestaria/liquidaciones-2 </a:t>
            </a:r>
          </a:p>
          <a:p>
            <a:endParaRPr lang="es-CR" sz="2800" dirty="0">
              <a:solidFill>
                <a:schemeClr val="bg1"/>
              </a:solidFill>
              <a:latin typeface="Rubik Light" pitchFamily="2" charset="-79"/>
              <a:cs typeface="Rubik Light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5072461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3047" y="0"/>
            <a:ext cx="24376317" cy="13716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74CE77E3-C914-5E84-D2EA-EC919C0CFD5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2"/>
          <a:stretch/>
        </p:blipFill>
        <p:spPr>
          <a:xfrm>
            <a:off x="21" y="-2564"/>
            <a:ext cx="24382392" cy="13713436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29C9F2B1-830B-4128-B9A9-BA984383EA85}"/>
              </a:ext>
            </a:extLst>
          </p:cNvPr>
          <p:cNvSpPr txBox="1"/>
          <p:nvPr/>
        </p:nvSpPr>
        <p:spPr>
          <a:xfrm>
            <a:off x="1868767" y="699501"/>
            <a:ext cx="21053577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5400" dirty="0">
                <a:solidFill>
                  <a:srgbClr val="05EB04"/>
                </a:solidFill>
                <a:latin typeface="Rubik Light" pitchFamily="2" charset="-79"/>
                <a:cs typeface="Rubik Light" pitchFamily="2" charset="-79"/>
              </a:rPr>
              <a:t>Porcentajes de Ejecución Presupuestaria por Centro Gestor</a:t>
            </a:r>
          </a:p>
          <a:p>
            <a:pPr algn="ctr"/>
            <a:r>
              <a:rPr lang="es-ES" sz="5400" dirty="0">
                <a:solidFill>
                  <a:srgbClr val="05EB04"/>
                </a:solidFill>
                <a:latin typeface="Rubik Light" pitchFamily="2" charset="-79"/>
                <a:cs typeface="Rubik Light" pitchFamily="2" charset="-79"/>
              </a:rPr>
              <a:t>Al 31 de octubre, 2024 (Gasto Variable)</a:t>
            </a:r>
          </a:p>
          <a:p>
            <a:pPr algn="ctr"/>
            <a:endParaRPr lang="es-ES" sz="5400" dirty="0">
              <a:solidFill>
                <a:srgbClr val="05EB04"/>
              </a:solidFill>
              <a:latin typeface="Rubik Light" pitchFamily="2" charset="-79"/>
              <a:cs typeface="Rubik Light" pitchFamily="2" charset="-79"/>
            </a:endParaRPr>
          </a:p>
          <a:p>
            <a:pPr algn="ctr"/>
            <a:endParaRPr lang="es-ES" sz="5400" dirty="0">
              <a:solidFill>
                <a:srgbClr val="05EB04"/>
              </a:solidFill>
              <a:latin typeface="Rubik Light" pitchFamily="2" charset="-79"/>
              <a:cs typeface="Rubik Light" pitchFamily="2" charset="-79"/>
            </a:endParaRP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AF9D6F83-BAC5-D56F-649B-176D5DFA0DFB}"/>
              </a:ext>
            </a:extLst>
          </p:cNvPr>
          <p:cNvSpPr/>
          <p:nvPr/>
        </p:nvSpPr>
        <p:spPr>
          <a:xfrm>
            <a:off x="1868767" y="2718485"/>
            <a:ext cx="20526745" cy="933883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/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F36DED00-7681-3936-36D1-39D6C05ACCAF}"/>
              </a:ext>
            </a:extLst>
          </p:cNvPr>
          <p:cNvSpPr txBox="1"/>
          <p:nvPr/>
        </p:nvSpPr>
        <p:spPr>
          <a:xfrm>
            <a:off x="1469313" y="12308613"/>
            <a:ext cx="64578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000" dirty="0">
                <a:solidFill>
                  <a:schemeClr val="bg1"/>
                </a:solidFill>
                <a:latin typeface="Rubik Light" pitchFamily="2" charset="-79"/>
                <a:cs typeface="Rubik Light" pitchFamily="2" charset="-79"/>
              </a:rPr>
              <a:t>Fuente: Liquidación Presupuestaria</a:t>
            </a:r>
          </a:p>
          <a:p>
            <a:r>
              <a:rPr lang="es-MX" sz="2000" dirty="0">
                <a:solidFill>
                  <a:schemeClr val="bg1"/>
                </a:solidFill>
                <a:latin typeface="Rubik Light" pitchFamily="2" charset="-79"/>
                <a:cs typeface="Rubik Light" pitchFamily="2" charset="-79"/>
              </a:rPr>
              <a:t>Departamento Financiero Contable  </a:t>
            </a:r>
            <a:endParaRPr lang="es-CR" sz="2000" dirty="0">
              <a:solidFill>
                <a:schemeClr val="bg1"/>
              </a:solidFill>
              <a:latin typeface="Rubik Light" pitchFamily="2" charset="-79"/>
              <a:cs typeface="Rubik Light" pitchFamily="2" charset="-79"/>
            </a:endParaRP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55FF4E42-8707-B650-C7E2-140DFE587725}"/>
              </a:ext>
            </a:extLst>
          </p:cNvPr>
          <p:cNvSpPr txBox="1"/>
          <p:nvPr/>
        </p:nvSpPr>
        <p:spPr>
          <a:xfrm>
            <a:off x="9393383" y="11820611"/>
            <a:ext cx="9621982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MX" sz="2800" dirty="0">
              <a:solidFill>
                <a:schemeClr val="bg1"/>
              </a:solidFill>
            </a:endParaRPr>
          </a:p>
          <a:p>
            <a:r>
              <a:rPr lang="es-MX" sz="2400" dirty="0">
                <a:solidFill>
                  <a:schemeClr val="bg1"/>
                </a:solidFill>
                <a:latin typeface="Rubik Light" pitchFamily="2" charset="-79"/>
                <a:cs typeface="Rubik Light" pitchFamily="2" charset="-79"/>
              </a:rPr>
              <a:t>Nota: % Ejecución Presupuestaria: Se calcula con el  Devengado, son facturas asociadas a un acuerdo de pago .</a:t>
            </a:r>
            <a:endParaRPr lang="es-CR" sz="3600" dirty="0"/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A136F647-45CC-0A54-8855-199FBE46B41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86901" y="2713357"/>
            <a:ext cx="20304262" cy="93388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584617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Tema de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5E039613C16AC74FAA97152DB46033C0" ma:contentTypeVersion="18" ma:contentTypeDescription="Crear nuevo documento." ma:contentTypeScope="" ma:versionID="60c0372fae6e56b5dfd1877d001d8a7f">
  <xsd:schema xmlns:xsd="http://www.w3.org/2001/XMLSchema" xmlns:xs="http://www.w3.org/2001/XMLSchema" xmlns:p="http://schemas.microsoft.com/office/2006/metadata/properties" xmlns:ns2="d785ce3a-d0f6-4254-9e9a-80831dbe15e4" xmlns:ns3="ee37f79b-3ad0-4b5e-a3c5-5ee2f73586f5" targetNamespace="http://schemas.microsoft.com/office/2006/metadata/properties" ma:root="true" ma:fieldsID="c9b05fb5445ca180237483f3956c39a9" ns2:_="" ns3:_="">
    <xsd:import namespace="d785ce3a-d0f6-4254-9e9a-80831dbe15e4"/>
    <xsd:import namespace="ee37f79b-3ad0-4b5e-a3c5-5ee2f73586f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lcf76f155ced4ddcb4097134ff3c332f" minOccurs="0"/>
                <xsd:element ref="ns3:TaxCatchAll" minOccurs="0"/>
                <xsd:element ref="ns2:_Flow_SignoffStatus" minOccurs="0"/>
                <xsd:element ref="ns2:MediaLengthInSeconds" minOccurs="0"/>
                <xsd:element ref="ns2:MediaServiceSearchPropertie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785ce3a-d0f6-4254-9e9a-80831dbe15e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20" nillable="true" ma:taxonomy="true" ma:internalName="lcf76f155ced4ddcb4097134ff3c332f" ma:taxonomyFieldName="MediaServiceImageTags" ma:displayName="Etiquetas de imagen" ma:readOnly="false" ma:fieldId="{5cf76f15-5ced-4ddc-b409-7134ff3c332f}" ma:taxonomyMulti="true" ma:sspId="fbcaa838-b8ae-4c10-9066-cd2dbd42e92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_Flow_SignoffStatus" ma:index="22" nillable="true" ma:displayName="Estado de aprobación" ma:internalName="Estado_x0020_de_x0020_aprobaci_x00f3_n">
      <xsd:simpleType>
        <xsd:restriction base="dms:Text"/>
      </xsd:simpleType>
    </xsd:element>
    <xsd:element name="MediaLengthInSeconds" ma:index="23" nillable="true" ma:displayName="MediaLengthInSeconds" ma:hidden="true" ma:internalName="MediaLengthInSeconds" ma:readOnly="true">
      <xsd:simpleType>
        <xsd:restriction base="dms:Unknown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25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e37f79b-3ad0-4b5e-a3c5-5ee2f73586f5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Detalles de uso compartido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a9fb7eb2-0e8a-4624-9b10-7aa09d7ce113}" ma:internalName="TaxCatchAll" ma:showField="CatchAllData" ma:web="ee37f79b-3ad0-4b5e-a3c5-5ee2f73586f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ee37f79b-3ad0-4b5e-a3c5-5ee2f73586f5" xsi:nil="true"/>
    <lcf76f155ced4ddcb4097134ff3c332f xmlns="d785ce3a-d0f6-4254-9e9a-80831dbe15e4">
      <Terms xmlns="http://schemas.microsoft.com/office/infopath/2007/PartnerControls"/>
    </lcf76f155ced4ddcb4097134ff3c332f>
    <_Flow_SignoffStatus xmlns="d785ce3a-d0f6-4254-9e9a-80831dbe15e4" xsi:nil="true"/>
  </documentManagement>
</p:properties>
</file>

<file path=customXml/itemProps1.xml><?xml version="1.0" encoding="utf-8"?>
<ds:datastoreItem xmlns:ds="http://schemas.openxmlformats.org/officeDocument/2006/customXml" ds:itemID="{80E45158-4AD9-40C6-9510-EF7DF009114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889EEDB-CC5D-40DB-9889-2CD40327E84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785ce3a-d0f6-4254-9e9a-80831dbe15e4"/>
    <ds:schemaRef ds:uri="ee37f79b-3ad0-4b5e-a3c5-5ee2f73586f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C49F8B1-8F15-4C2C-9D2E-566E3E08034B}">
  <ds:schemaRefs>
    <ds:schemaRef ds:uri="http://schemas.microsoft.com/office/2006/metadata/properties"/>
    <ds:schemaRef ds:uri="http://purl.org/dc/elements/1.1/"/>
    <ds:schemaRef ds:uri="d785ce3a-d0f6-4254-9e9a-80831dbe15e4"/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ee37f79b-3ad0-4b5e-a3c5-5ee2f73586f5"/>
    <ds:schemaRef ds:uri="http://www.w3.org/XML/1998/namespace"/>
    <ds:schemaRef ds:uri="http://purl.org/dc/dcmitype/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395</TotalTime>
  <Words>85</Words>
  <Application>Microsoft Office PowerPoint</Application>
  <PresentationFormat>Personalizado</PresentationFormat>
  <Paragraphs>12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7" baseType="lpstr">
      <vt:lpstr>Aptos</vt:lpstr>
      <vt:lpstr>Aptos Display</vt:lpstr>
      <vt:lpstr>Arial</vt:lpstr>
      <vt:lpstr>Rubik Light</vt:lpstr>
      <vt:lpstr>Tema de Office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Karen Isabel Quirós Fumero</dc:creator>
  <cp:lastModifiedBy>Shirley López González</cp:lastModifiedBy>
  <cp:revision>10</cp:revision>
  <dcterms:created xsi:type="dcterms:W3CDTF">2024-05-17T16:09:08Z</dcterms:created>
  <dcterms:modified xsi:type="dcterms:W3CDTF">2024-11-10T16:48:13Z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0x0101005E039613C16AC74FAA97152DB46033C0</vt:lpwstr>
  </property>
  <property fmtid="{D5CDD505-2E9C-101B-9397-08002B2CF9AE}" pid="3" name="MediaServiceImageTags">
    <vt:lpwstr/>
  </property>
</Properties>
</file>