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EB04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5355E4-B428-4D30-842B-44EEF3F853EB}" v="6" dt="2024-11-10T16:34:30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39" d="100"/>
          <a:sy n="39" d="100"/>
        </p:scale>
        <p:origin x="883" y="1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rley López González" userId="2eba02d5-a557-4c77-8d0f-cad9e101eaf4" providerId="ADAL" clId="{805355E4-B428-4D30-842B-44EEF3F853EB}"/>
    <pc:docChg chg="custSel modSld">
      <pc:chgData name="Shirley López González" userId="2eba02d5-a557-4c77-8d0f-cad9e101eaf4" providerId="ADAL" clId="{805355E4-B428-4D30-842B-44EEF3F853EB}" dt="2024-11-10T16:35:19.425" v="98" actId="1076"/>
      <pc:docMkLst>
        <pc:docMk/>
      </pc:docMkLst>
      <pc:sldChg chg="modSp mod">
        <pc:chgData name="Shirley López González" userId="2eba02d5-a557-4c77-8d0f-cad9e101eaf4" providerId="ADAL" clId="{805355E4-B428-4D30-842B-44EEF3F853EB}" dt="2024-11-10T16:18:31.750" v="6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805355E4-B428-4D30-842B-44EEF3F853EB}" dt="2024-11-10T16:18:31.750" v="6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805355E4-B428-4D30-842B-44EEF3F853EB}" dt="2024-11-10T16:32:48.497" v="70" actId="1076"/>
        <pc:sldMkLst>
          <pc:docMk/>
          <pc:sldMk cId="4161116672" sldId="258"/>
        </pc:sldMkLst>
        <pc:spChg chg="mod">
          <ac:chgData name="Shirley López González" userId="2eba02d5-a557-4c77-8d0f-cad9e101eaf4" providerId="ADAL" clId="{805355E4-B428-4D30-842B-44EEF3F853EB}" dt="2024-11-10T16:19:35.557" v="19" actId="20577"/>
          <ac:spMkLst>
            <pc:docMk/>
            <pc:sldMk cId="4161116672" sldId="258"/>
            <ac:spMk id="19" creationId="{B8252309-52E3-92F2-15AE-5D62F7BEF3EA}"/>
          </ac:spMkLst>
        </pc:spChg>
        <pc:picChg chg="del">
          <ac:chgData name="Shirley López González" userId="2eba02d5-a557-4c77-8d0f-cad9e101eaf4" providerId="ADAL" clId="{805355E4-B428-4D30-842B-44EEF3F853EB}" dt="2024-11-10T16:20:53.757" v="24" actId="478"/>
          <ac:picMkLst>
            <pc:docMk/>
            <pc:sldMk cId="4161116672" sldId="258"/>
            <ac:picMk id="6" creationId="{D2BA2E2E-41C1-46E5-39A5-B0457EEA5B0B}"/>
          </ac:picMkLst>
        </pc:picChg>
        <pc:picChg chg="add del mod">
          <ac:chgData name="Shirley López González" userId="2eba02d5-a557-4c77-8d0f-cad9e101eaf4" providerId="ADAL" clId="{805355E4-B428-4D30-842B-44EEF3F853EB}" dt="2024-11-10T16:32:42.404" v="69" actId="478"/>
          <ac:picMkLst>
            <pc:docMk/>
            <pc:sldMk cId="4161116672" sldId="258"/>
            <ac:picMk id="22" creationId="{2BB5B837-6894-F9E8-EC09-29A9DF8B827D}"/>
          </ac:picMkLst>
        </pc:picChg>
        <pc:picChg chg="add mod">
          <ac:chgData name="Shirley López González" userId="2eba02d5-a557-4c77-8d0f-cad9e101eaf4" providerId="ADAL" clId="{805355E4-B428-4D30-842B-44EEF3F853EB}" dt="2024-11-10T16:32:48.497" v="70" actId="1076"/>
          <ac:picMkLst>
            <pc:docMk/>
            <pc:sldMk cId="4161116672" sldId="258"/>
            <ac:picMk id="23" creationId="{F819572B-D52B-26A8-2A12-54A91606DBE4}"/>
          </ac:picMkLst>
        </pc:picChg>
      </pc:sldChg>
      <pc:sldChg chg="addSp delSp modSp mod">
        <pc:chgData name="Shirley López González" userId="2eba02d5-a557-4c77-8d0f-cad9e101eaf4" providerId="ADAL" clId="{805355E4-B428-4D30-842B-44EEF3F853EB}" dt="2024-11-10T16:23:19.377" v="57" actId="1076"/>
        <pc:sldMkLst>
          <pc:docMk/>
          <pc:sldMk cId="1691362775" sldId="259"/>
        </pc:sldMkLst>
        <pc:spChg chg="mod">
          <ac:chgData name="Shirley López González" userId="2eba02d5-a557-4c77-8d0f-cad9e101eaf4" providerId="ADAL" clId="{805355E4-B428-4D30-842B-44EEF3F853EB}" dt="2024-11-10T16:21:33.134" v="31" actId="20577"/>
          <ac:spMkLst>
            <pc:docMk/>
            <pc:sldMk cId="1691362775" sldId="259"/>
            <ac:spMk id="11" creationId="{4EFBBE7A-9501-5238-9135-9D297052BB35}"/>
          </ac:spMkLst>
        </pc:spChg>
        <pc:spChg chg="mod">
          <ac:chgData name="Shirley López González" userId="2eba02d5-a557-4c77-8d0f-cad9e101eaf4" providerId="ADAL" clId="{805355E4-B428-4D30-842B-44EEF3F853EB}" dt="2024-11-10T16:22:31.807" v="46" actId="20577"/>
          <ac:spMkLst>
            <pc:docMk/>
            <pc:sldMk cId="1691362775" sldId="259"/>
            <ac:spMk id="12" creationId="{2423E8A9-2350-B2C6-FD77-C73A0B082845}"/>
          </ac:spMkLst>
        </pc:spChg>
        <pc:picChg chg="del">
          <ac:chgData name="Shirley López González" userId="2eba02d5-a557-4c77-8d0f-cad9e101eaf4" providerId="ADAL" clId="{805355E4-B428-4D30-842B-44EEF3F853EB}" dt="2024-11-10T16:22:09.872" v="40" actId="478"/>
          <ac:picMkLst>
            <pc:docMk/>
            <pc:sldMk cId="1691362775" sldId="259"/>
            <ac:picMk id="2" creationId="{2B73925D-C42C-B050-E9BD-8BC2B2310055}"/>
          </ac:picMkLst>
        </pc:picChg>
        <pc:picChg chg="add mod">
          <ac:chgData name="Shirley López González" userId="2eba02d5-a557-4c77-8d0f-cad9e101eaf4" providerId="ADAL" clId="{805355E4-B428-4D30-842B-44EEF3F853EB}" dt="2024-11-10T16:22:17.021" v="41" actId="1076"/>
          <ac:picMkLst>
            <pc:docMk/>
            <pc:sldMk cId="1691362775" sldId="259"/>
            <ac:picMk id="4" creationId="{AC51E2BD-069E-0D8D-48BC-13D6E97F3444}"/>
          </ac:picMkLst>
        </pc:picChg>
        <pc:picChg chg="del">
          <ac:chgData name="Shirley López González" userId="2eba02d5-a557-4c77-8d0f-cad9e101eaf4" providerId="ADAL" clId="{805355E4-B428-4D30-842B-44EEF3F853EB}" dt="2024-11-10T16:23:09.382" v="55" actId="478"/>
          <ac:picMkLst>
            <pc:docMk/>
            <pc:sldMk cId="1691362775" sldId="259"/>
            <ac:picMk id="7" creationId="{F87D9698-6CF8-E419-D28B-A957E4FFEAD8}"/>
          </ac:picMkLst>
        </pc:picChg>
        <pc:picChg chg="add mod">
          <ac:chgData name="Shirley López González" userId="2eba02d5-a557-4c77-8d0f-cad9e101eaf4" providerId="ADAL" clId="{805355E4-B428-4D30-842B-44EEF3F853EB}" dt="2024-11-10T16:23:19.377" v="57" actId="1076"/>
          <ac:picMkLst>
            <pc:docMk/>
            <pc:sldMk cId="1691362775" sldId="259"/>
            <ac:picMk id="9" creationId="{43046082-6F3A-69C1-29B6-062B3E199C0E}"/>
          </ac:picMkLst>
        </pc:picChg>
      </pc:sldChg>
      <pc:sldChg chg="addSp delSp modSp mod">
        <pc:chgData name="Shirley López González" userId="2eba02d5-a557-4c77-8d0f-cad9e101eaf4" providerId="ADAL" clId="{805355E4-B428-4D30-842B-44EEF3F853EB}" dt="2024-11-10T16:33:19.419" v="75" actId="20577"/>
        <pc:sldMkLst>
          <pc:docMk/>
          <pc:sldMk cId="1805846171" sldId="260"/>
        </pc:sldMkLst>
        <pc:spChg chg="mod">
          <ac:chgData name="Shirley López González" userId="2eba02d5-a557-4c77-8d0f-cad9e101eaf4" providerId="ADAL" clId="{805355E4-B428-4D30-842B-44EEF3F853EB}" dt="2024-11-10T16:33:19.419" v="75" actId="20577"/>
          <ac:spMkLst>
            <pc:docMk/>
            <pc:sldMk cId="1805846171" sldId="260"/>
            <ac:spMk id="6" creationId="{29C9F2B1-830B-4128-B9A9-BA984383EA85}"/>
          </ac:spMkLst>
        </pc:spChg>
        <pc:picChg chg="add mod">
          <ac:chgData name="Shirley López González" userId="2eba02d5-a557-4c77-8d0f-cad9e101eaf4" providerId="ADAL" clId="{805355E4-B428-4D30-842B-44EEF3F853EB}" dt="2024-11-10T16:31:38.231" v="64" actId="14100"/>
          <ac:picMkLst>
            <pc:docMk/>
            <pc:sldMk cId="1805846171" sldId="260"/>
            <ac:picMk id="2" creationId="{4BF5359C-68A1-1278-5051-44E92EE0B574}"/>
          </ac:picMkLst>
        </pc:picChg>
        <pc:picChg chg="del">
          <ac:chgData name="Shirley López González" userId="2eba02d5-a557-4c77-8d0f-cad9e101eaf4" providerId="ADAL" clId="{805355E4-B428-4D30-842B-44EEF3F853EB}" dt="2024-11-10T16:31:12.476" v="58" actId="478"/>
          <ac:picMkLst>
            <pc:docMk/>
            <pc:sldMk cId="1805846171" sldId="260"/>
            <ac:picMk id="3" creationId="{09DF7FF6-CBD6-6419-801A-F5F4B2133398}"/>
          </ac:picMkLst>
        </pc:picChg>
      </pc:sldChg>
      <pc:sldChg chg="addSp delSp modSp mod">
        <pc:chgData name="Shirley López González" userId="2eba02d5-a557-4c77-8d0f-cad9e101eaf4" providerId="ADAL" clId="{805355E4-B428-4D30-842B-44EEF3F853EB}" dt="2024-11-10T16:35:19.425" v="98" actId="1076"/>
        <pc:sldMkLst>
          <pc:docMk/>
          <pc:sldMk cId="416827021" sldId="261"/>
        </pc:sldMkLst>
        <pc:spChg chg="mod">
          <ac:chgData name="Shirley López González" userId="2eba02d5-a557-4c77-8d0f-cad9e101eaf4" providerId="ADAL" clId="{805355E4-B428-4D30-842B-44EEF3F853EB}" dt="2024-11-10T16:33:40.068" v="85" actId="20577"/>
          <ac:spMkLst>
            <pc:docMk/>
            <pc:sldMk cId="416827021" sldId="261"/>
            <ac:spMk id="5" creationId="{EE8DF781-CB12-03ED-2429-BC4C00E5E6D2}"/>
          </ac:spMkLst>
        </pc:spChg>
        <pc:picChg chg="add mod">
          <ac:chgData name="Shirley López González" userId="2eba02d5-a557-4c77-8d0f-cad9e101eaf4" providerId="ADAL" clId="{805355E4-B428-4D30-842B-44EEF3F853EB}" dt="2024-11-10T16:35:19.425" v="98" actId="1076"/>
          <ac:picMkLst>
            <pc:docMk/>
            <pc:sldMk cId="416827021" sldId="261"/>
            <ac:picMk id="2" creationId="{B367B86B-6366-5A55-5C80-5D3E25DF7679}"/>
          </ac:picMkLst>
        </pc:picChg>
        <pc:picChg chg="del">
          <ac:chgData name="Shirley López González" userId="2eba02d5-a557-4c77-8d0f-cad9e101eaf4" providerId="ADAL" clId="{805355E4-B428-4D30-842B-44EEF3F853EB}" dt="2024-11-10T16:34:27.362" v="86" actId="478"/>
          <ac:picMkLst>
            <pc:docMk/>
            <pc:sldMk cId="416827021" sldId="261"/>
            <ac:picMk id="7" creationId="{6019BA11-F8E3-E31C-D0D8-08C9579D1621}"/>
          </ac:picMkLst>
        </pc:picChg>
      </pc:sldChg>
    </pc:docChg>
  </pc:docChgLst>
  <pc:docChgLst>
    <pc:chgData name="Shirley López González" userId="2eba02d5-a557-4c77-8d0f-cad9e101eaf4" providerId="ADAL" clId="{B7532AE9-7960-4400-95A0-4AF5AFDDAD58}"/>
    <pc:docChg chg="undo redo custSel modSld">
      <pc:chgData name="Shirley López González" userId="2eba02d5-a557-4c77-8d0f-cad9e101eaf4" providerId="ADAL" clId="{B7532AE9-7960-4400-95A0-4AF5AFDDAD58}" dt="2024-06-04T19:12:02.615" v="474" actId="255"/>
      <pc:docMkLst>
        <pc:docMk/>
      </pc:docMkLst>
      <pc:sldChg chg="addSp delSp modSp mod">
        <pc:chgData name="Shirley López González" userId="2eba02d5-a557-4c77-8d0f-cad9e101eaf4" providerId="ADAL" clId="{B7532AE9-7960-4400-95A0-4AF5AFDDAD58}" dt="2024-06-04T17:08:54.069" v="202" actId="20577"/>
        <pc:sldMkLst>
          <pc:docMk/>
          <pc:sldMk cId="3471829296" sldId="257"/>
        </pc:sldMkLst>
        <pc:spChg chg="mod">
          <ac:chgData name="Shirley López González" userId="2eba02d5-a557-4c77-8d0f-cad9e101eaf4" providerId="ADAL" clId="{B7532AE9-7960-4400-95A0-4AF5AFDDAD58}" dt="2024-06-04T17:06:58.344" v="15" actId="255"/>
          <ac:spMkLst>
            <pc:docMk/>
            <pc:sldMk cId="3471829296" sldId="257"/>
            <ac:spMk id="4" creationId="{71DE7DE5-57A6-E2A2-2FAF-671E41D39D6F}"/>
          </ac:spMkLst>
        </pc:spChg>
        <pc:spChg chg="mod">
          <ac:chgData name="Shirley López González" userId="2eba02d5-a557-4c77-8d0f-cad9e101eaf4" providerId="ADAL" clId="{B7532AE9-7960-4400-95A0-4AF5AFDDAD58}" dt="2024-06-04T17:08:54.069" v="202" actId="20577"/>
          <ac:spMkLst>
            <pc:docMk/>
            <pc:sldMk cId="3471829296" sldId="257"/>
            <ac:spMk id="5" creationId="{24EAD791-58F5-6E61-1BC6-F23A72671217}"/>
          </ac:spMkLst>
        </pc:spChg>
        <pc:spChg chg="del">
          <ac:chgData name="Shirley López González" userId="2eba02d5-a557-4c77-8d0f-cad9e101eaf4" providerId="ADAL" clId="{B7532AE9-7960-4400-95A0-4AF5AFDDAD58}" dt="2024-06-04T17:05:26.964" v="6" actId="478"/>
          <ac:spMkLst>
            <pc:docMk/>
            <pc:sldMk cId="3471829296" sldId="257"/>
            <ac:spMk id="9" creationId="{2F4D62CA-F3DF-EB36-8EF0-9457AD2D81A4}"/>
          </ac:spMkLst>
        </pc:spChg>
        <pc:spChg chg="mod">
          <ac:chgData name="Shirley López González" userId="2eba02d5-a557-4c77-8d0f-cad9e101eaf4" providerId="ADAL" clId="{B7532AE9-7960-4400-95A0-4AF5AFDDAD58}" dt="2024-06-04T17:06:51.425" v="14" actId="1076"/>
          <ac:spMkLst>
            <pc:docMk/>
            <pc:sldMk cId="3471829296" sldId="257"/>
            <ac:spMk id="13" creationId="{97820DF9-AE1D-419A-1E8F-3DBFC9EFD2F4}"/>
          </ac:spMkLst>
        </pc:spChg>
        <pc:picChg chg="add mod">
          <ac:chgData name="Shirley López González" userId="2eba02d5-a557-4c77-8d0f-cad9e101eaf4" providerId="ADAL" clId="{B7532AE9-7960-4400-95A0-4AF5AFDDAD58}" dt="2024-06-04T17:05:41.311" v="8" actId="1076"/>
          <ac:picMkLst>
            <pc:docMk/>
            <pc:sldMk cId="3471829296" sldId="257"/>
            <ac:picMk id="2" creationId="{866D4F02-D000-50FE-E621-EB52DDFB9D4D}"/>
          </ac:picMkLst>
        </pc:picChg>
      </pc:sldChg>
      <pc:sldChg chg="addSp delSp modSp mod">
        <pc:chgData name="Shirley López González" userId="2eba02d5-a557-4c77-8d0f-cad9e101eaf4" providerId="ADAL" clId="{B7532AE9-7960-4400-95A0-4AF5AFDDAD58}" dt="2024-06-04T17:35:55.456" v="308" actId="1076"/>
        <pc:sldMkLst>
          <pc:docMk/>
          <pc:sldMk cId="4161116672" sldId="258"/>
        </pc:sldMkLst>
        <pc:spChg chg="add mod">
          <ac:chgData name="Shirley López González" userId="2eba02d5-a557-4c77-8d0f-cad9e101eaf4" providerId="ADAL" clId="{B7532AE9-7960-4400-95A0-4AF5AFDDAD58}" dt="2024-06-04T17:16:46.331" v="261" actId="1076"/>
          <ac:spMkLst>
            <pc:docMk/>
            <pc:sldMk cId="4161116672" sldId="258"/>
            <ac:spMk id="2" creationId="{CD8BE34D-0DE6-F86C-28A9-BEB56A000865}"/>
          </ac:spMkLst>
        </pc:spChg>
        <pc:spChg chg="add mod">
          <ac:chgData name="Shirley López González" userId="2eba02d5-a557-4c77-8d0f-cad9e101eaf4" providerId="ADAL" clId="{B7532AE9-7960-4400-95A0-4AF5AFDDAD58}" dt="2024-06-04T17:17:40.975" v="272" actId="1076"/>
          <ac:spMkLst>
            <pc:docMk/>
            <pc:sldMk cId="4161116672" sldId="258"/>
            <ac:spMk id="4" creationId="{FED0BF4B-19CD-1F0A-F1A3-BFFDC4101201}"/>
          </ac:spMkLst>
        </pc:spChg>
        <pc:spChg chg="del">
          <ac:chgData name="Shirley López González" userId="2eba02d5-a557-4c77-8d0f-cad9e101eaf4" providerId="ADAL" clId="{B7532AE9-7960-4400-95A0-4AF5AFDDAD58}" dt="2024-06-04T17:12:38.347" v="221" actId="478"/>
          <ac:spMkLst>
            <pc:docMk/>
            <pc:sldMk cId="4161116672" sldId="258"/>
            <ac:spMk id="6" creationId="{690873F9-5BCC-DA26-3DBE-3FA507EA39DA}"/>
          </ac:spMkLst>
        </pc:spChg>
        <pc:spChg chg="add mod">
          <ac:chgData name="Shirley López González" userId="2eba02d5-a557-4c77-8d0f-cad9e101eaf4" providerId="ADAL" clId="{B7532AE9-7960-4400-95A0-4AF5AFDDAD58}" dt="2024-06-04T17:17:46.811" v="273" actId="1076"/>
          <ac:spMkLst>
            <pc:docMk/>
            <pc:sldMk cId="4161116672" sldId="258"/>
            <ac:spMk id="7" creationId="{CEE3009D-48E4-D994-3A18-B3A29D89FCEC}"/>
          </ac:spMkLst>
        </pc:spChg>
        <pc:spChg chg="mod">
          <ac:chgData name="Shirley López González" userId="2eba02d5-a557-4c77-8d0f-cad9e101eaf4" providerId="ADAL" clId="{B7532AE9-7960-4400-95A0-4AF5AFDDAD58}" dt="2024-06-04T17:16:23.839" v="255" actId="1076"/>
          <ac:spMkLst>
            <pc:docMk/>
            <pc:sldMk cId="4161116672" sldId="258"/>
            <ac:spMk id="9" creationId="{528B0A17-5A20-C32A-E54C-A79EEF0A4076}"/>
          </ac:spMkLst>
        </pc:spChg>
        <pc:spChg chg="mod">
          <ac:chgData name="Shirley López González" userId="2eba02d5-a557-4c77-8d0f-cad9e101eaf4" providerId="ADAL" clId="{B7532AE9-7960-4400-95A0-4AF5AFDDAD58}" dt="2024-06-04T17:16:27.069" v="256" actId="1076"/>
          <ac:spMkLst>
            <pc:docMk/>
            <pc:sldMk cId="4161116672" sldId="258"/>
            <ac:spMk id="11" creationId="{359790A0-9B9F-011F-2EA9-031E10C384B5}"/>
          </ac:spMkLst>
        </pc:spChg>
        <pc:spChg chg="mod">
          <ac:chgData name="Shirley López González" userId="2eba02d5-a557-4c77-8d0f-cad9e101eaf4" providerId="ADAL" clId="{B7532AE9-7960-4400-95A0-4AF5AFDDAD58}" dt="2024-06-04T17:16:35.619" v="259" actId="1076"/>
          <ac:spMkLst>
            <pc:docMk/>
            <pc:sldMk cId="4161116672" sldId="258"/>
            <ac:spMk id="13" creationId="{AC57AAB0-44F7-7527-2E09-E4DE5425D951}"/>
          </ac:spMkLst>
        </pc:spChg>
        <pc:spChg chg="mod">
          <ac:chgData name="Shirley López González" userId="2eba02d5-a557-4c77-8d0f-cad9e101eaf4" providerId="ADAL" clId="{B7532AE9-7960-4400-95A0-4AF5AFDDAD58}" dt="2024-06-04T17:16:54.834" v="262" actId="1076"/>
          <ac:spMkLst>
            <pc:docMk/>
            <pc:sldMk cId="4161116672" sldId="258"/>
            <ac:spMk id="15" creationId="{AFE67235-415D-4314-83CC-A5AB286190D9}"/>
          </ac:spMkLst>
        </pc:spChg>
        <pc:spChg chg="mod">
          <ac:chgData name="Shirley López González" userId="2eba02d5-a557-4c77-8d0f-cad9e101eaf4" providerId="ADAL" clId="{B7532AE9-7960-4400-95A0-4AF5AFDDAD58}" dt="2024-06-04T17:35:55.456" v="308" actId="1076"/>
          <ac:spMkLst>
            <pc:docMk/>
            <pc:sldMk cId="4161116672" sldId="258"/>
            <ac:spMk id="16" creationId="{6600F259-3588-860C-F21F-2C293C53B3DE}"/>
          </ac:spMkLst>
        </pc:spChg>
        <pc:spChg chg="mod">
          <ac:chgData name="Shirley López González" userId="2eba02d5-a557-4c77-8d0f-cad9e101eaf4" providerId="ADAL" clId="{B7532AE9-7960-4400-95A0-4AF5AFDDAD58}" dt="2024-06-04T17:35:26.010" v="307" actId="14100"/>
          <ac:spMkLst>
            <pc:docMk/>
            <pc:sldMk cId="4161116672" sldId="258"/>
            <ac:spMk id="18" creationId="{500C8D92-8574-0F3E-6903-C5919BE4C787}"/>
          </ac:spMkLst>
        </pc:spChg>
        <pc:spChg chg="mod">
          <ac:chgData name="Shirley López González" userId="2eba02d5-a557-4c77-8d0f-cad9e101eaf4" providerId="ADAL" clId="{B7532AE9-7960-4400-95A0-4AF5AFDDAD58}" dt="2024-06-04T17:35:04.353" v="303" actId="1076"/>
          <ac:spMkLst>
            <pc:docMk/>
            <pc:sldMk cId="4161116672" sldId="258"/>
            <ac:spMk id="19" creationId="{B8252309-52E3-92F2-15AE-5D62F7BEF3EA}"/>
          </ac:spMkLst>
        </pc:spChg>
        <pc:picChg chg="mod">
          <ac:chgData name="Shirley López González" userId="2eba02d5-a557-4c77-8d0f-cad9e101eaf4" providerId="ADAL" clId="{B7532AE9-7960-4400-95A0-4AF5AFDDAD58}" dt="2024-06-04T17:16:31.394" v="258" actId="1076"/>
          <ac:picMkLst>
            <pc:docMk/>
            <pc:sldMk cId="4161116672" sldId="258"/>
            <ac:picMk id="3" creationId="{181EE094-C883-591E-8DBD-DA8FE29DF3B7}"/>
          </ac:picMkLst>
        </pc:picChg>
        <pc:picChg chg="mod">
          <ac:chgData name="Shirley López González" userId="2eba02d5-a557-4c77-8d0f-cad9e101eaf4" providerId="ADAL" clId="{B7532AE9-7960-4400-95A0-4AF5AFDDAD58}" dt="2024-06-04T17:17:07.457" v="265" actId="1076"/>
          <ac:picMkLst>
            <pc:docMk/>
            <pc:sldMk cId="4161116672" sldId="258"/>
            <ac:picMk id="5" creationId="{5CF9DABC-AA1A-1CAE-75DF-A4332D3C11D1}"/>
          </ac:picMkLst>
        </pc:picChg>
        <pc:picChg chg="mod">
          <ac:chgData name="Shirley López González" userId="2eba02d5-a557-4c77-8d0f-cad9e101eaf4" providerId="ADAL" clId="{B7532AE9-7960-4400-95A0-4AF5AFDDAD58}" dt="2024-06-04T17:17:11.971" v="266" actId="1076"/>
          <ac:picMkLst>
            <pc:docMk/>
            <pc:sldMk cId="4161116672" sldId="258"/>
            <ac:picMk id="10" creationId="{514331C1-BE1A-81DB-B23A-FA1B9523784A}"/>
          </ac:picMkLst>
        </pc:picChg>
        <pc:picChg chg="mod">
          <ac:chgData name="Shirley López González" userId="2eba02d5-a557-4c77-8d0f-cad9e101eaf4" providerId="ADAL" clId="{B7532AE9-7960-4400-95A0-4AF5AFDDAD58}" dt="2024-06-04T17:17:17.717" v="267" actId="1076"/>
          <ac:picMkLst>
            <pc:docMk/>
            <pc:sldMk cId="4161116672" sldId="258"/>
            <ac:picMk id="12" creationId="{0A1DD062-377B-6077-4A9E-D25A8506633D}"/>
          </ac:picMkLst>
        </pc:picChg>
        <pc:picChg chg="mod">
          <ac:chgData name="Shirley López González" userId="2eba02d5-a557-4c77-8d0f-cad9e101eaf4" providerId="ADAL" clId="{B7532AE9-7960-4400-95A0-4AF5AFDDAD58}" dt="2024-06-04T17:17:21.382" v="268" actId="1076"/>
          <ac:picMkLst>
            <pc:docMk/>
            <pc:sldMk cId="4161116672" sldId="258"/>
            <ac:picMk id="14" creationId="{E9256726-F2F3-3F05-3226-FDCFA9E5FF56}"/>
          </ac:picMkLst>
        </pc:picChg>
        <pc:picChg chg="add mod">
          <ac:chgData name="Shirley López González" userId="2eba02d5-a557-4c77-8d0f-cad9e101eaf4" providerId="ADAL" clId="{B7532AE9-7960-4400-95A0-4AF5AFDDAD58}" dt="2024-06-04T17:17:25.831" v="269" actId="1076"/>
          <ac:picMkLst>
            <pc:docMk/>
            <pc:sldMk cId="4161116672" sldId="258"/>
            <ac:picMk id="17" creationId="{E45B936E-EF62-175B-EFE6-293342DA2192}"/>
          </ac:picMkLst>
        </pc:picChg>
        <pc:picChg chg="add mod">
          <ac:chgData name="Shirley López González" userId="2eba02d5-a557-4c77-8d0f-cad9e101eaf4" providerId="ADAL" clId="{B7532AE9-7960-4400-95A0-4AF5AFDDAD58}" dt="2024-06-04T17:17:34.829" v="271" actId="1076"/>
          <ac:picMkLst>
            <pc:docMk/>
            <pc:sldMk cId="4161116672" sldId="258"/>
            <ac:picMk id="20" creationId="{69C56257-E31E-39D6-5476-56A7ED962E83}"/>
          </ac:picMkLst>
        </pc:picChg>
        <pc:picChg chg="add mod">
          <ac:chgData name="Shirley López González" userId="2eba02d5-a557-4c77-8d0f-cad9e101eaf4" providerId="ADAL" clId="{B7532AE9-7960-4400-95A0-4AF5AFDDAD58}" dt="2024-06-04T17:17:49.914" v="274" actId="1076"/>
          <ac:picMkLst>
            <pc:docMk/>
            <pc:sldMk cId="4161116672" sldId="258"/>
            <ac:picMk id="21" creationId="{1AC5BE70-1960-C8CB-FAC6-007B295F8B6E}"/>
          </ac:picMkLst>
        </pc:picChg>
        <pc:picChg chg="add del mod">
          <ac:chgData name="Shirley López González" userId="2eba02d5-a557-4c77-8d0f-cad9e101eaf4" providerId="ADAL" clId="{B7532AE9-7960-4400-95A0-4AF5AFDDAD58}" dt="2024-06-04T17:21:35.057" v="284" actId="478"/>
          <ac:picMkLst>
            <pc:docMk/>
            <pc:sldMk cId="4161116672" sldId="258"/>
            <ac:picMk id="22" creationId="{D420A2C4-57E9-57EC-B7E9-D8BB921B3251}"/>
          </ac:picMkLst>
        </pc:picChg>
        <pc:picChg chg="add mod">
          <ac:chgData name="Shirley López González" userId="2eba02d5-a557-4c77-8d0f-cad9e101eaf4" providerId="ADAL" clId="{B7532AE9-7960-4400-95A0-4AF5AFDDAD58}" dt="2024-06-04T17:21:55.646" v="289" actId="14100"/>
          <ac:picMkLst>
            <pc:docMk/>
            <pc:sldMk cId="4161116672" sldId="258"/>
            <ac:picMk id="23" creationId="{32AB1B8B-9088-89F6-74C9-09B470AA7F4E}"/>
          </ac:picMkLst>
        </pc:picChg>
      </pc:sldChg>
      <pc:sldChg chg="addSp delSp modSp mod">
        <pc:chgData name="Shirley López González" userId="2eba02d5-a557-4c77-8d0f-cad9e101eaf4" providerId="ADAL" clId="{B7532AE9-7960-4400-95A0-4AF5AFDDAD58}" dt="2024-06-04T17:49:27.688" v="369" actId="1076"/>
        <pc:sldMkLst>
          <pc:docMk/>
          <pc:sldMk cId="1691362775" sldId="259"/>
        </pc:sldMkLst>
        <pc:spChg chg="add del">
          <ac:chgData name="Shirley López González" userId="2eba02d5-a557-4c77-8d0f-cad9e101eaf4" providerId="ADAL" clId="{B7532AE9-7960-4400-95A0-4AF5AFDDAD58}" dt="2024-06-04T17:48:29.073" v="361" actId="478"/>
          <ac:spMkLst>
            <pc:docMk/>
            <pc:sldMk cId="1691362775" sldId="259"/>
            <ac:spMk id="9" creationId="{69808A64-BFD0-03C4-0BE1-6693E2432239}"/>
          </ac:spMkLst>
        </pc:spChg>
        <pc:spChg chg="del">
          <ac:chgData name="Shirley López González" userId="2eba02d5-a557-4c77-8d0f-cad9e101eaf4" providerId="ADAL" clId="{B7532AE9-7960-4400-95A0-4AF5AFDDAD58}" dt="2024-06-04T17:47:53.032" v="357" actId="478"/>
          <ac:spMkLst>
            <pc:docMk/>
            <pc:sldMk cId="1691362775" sldId="259"/>
            <ac:spMk id="10" creationId="{F6135462-4F64-6E4A-9E48-34E1DA65D9BD}"/>
          </ac:spMkLst>
        </pc:spChg>
        <pc:spChg chg="mod">
          <ac:chgData name="Shirley López González" userId="2eba02d5-a557-4c77-8d0f-cad9e101eaf4" providerId="ADAL" clId="{B7532AE9-7960-4400-95A0-4AF5AFDDAD58}" dt="2024-06-04T17:36:56.244" v="319" actId="255"/>
          <ac:spMkLst>
            <pc:docMk/>
            <pc:sldMk cId="1691362775" sldId="259"/>
            <ac:spMk id="11" creationId="{4EFBBE7A-9501-5238-9135-9D297052BB35}"/>
          </ac:spMkLst>
        </pc:spChg>
        <pc:spChg chg="mod">
          <ac:chgData name="Shirley López González" userId="2eba02d5-a557-4c77-8d0f-cad9e101eaf4" providerId="ADAL" clId="{B7532AE9-7960-4400-95A0-4AF5AFDDAD58}" dt="2024-06-04T17:49:23.663" v="368" actId="1076"/>
          <ac:spMkLst>
            <pc:docMk/>
            <pc:sldMk cId="1691362775" sldId="259"/>
            <ac:spMk id="12" creationId="{2423E8A9-2350-B2C6-FD77-C73A0B082845}"/>
          </ac:spMkLst>
        </pc:spChg>
        <pc:spChg chg="del">
          <ac:chgData name="Shirley López González" userId="2eba02d5-a557-4c77-8d0f-cad9e101eaf4" providerId="ADAL" clId="{B7532AE9-7960-4400-95A0-4AF5AFDDAD58}" dt="2024-06-04T17:37:22.750" v="320" actId="478"/>
          <ac:spMkLst>
            <pc:docMk/>
            <pc:sldMk cId="1691362775" sldId="259"/>
            <ac:spMk id="13" creationId="{153020D1-2FD6-2A48-93D9-5510409C4A95}"/>
          </ac:spMkLst>
        </pc:spChg>
        <pc:spChg chg="del">
          <ac:chgData name="Shirley López González" userId="2eba02d5-a557-4c77-8d0f-cad9e101eaf4" providerId="ADAL" clId="{B7532AE9-7960-4400-95A0-4AF5AFDDAD58}" dt="2024-06-04T17:38:10.173" v="326" actId="478"/>
          <ac:spMkLst>
            <pc:docMk/>
            <pc:sldMk cId="1691362775" sldId="259"/>
            <ac:spMk id="14" creationId="{CFA2BCB8-6674-53A2-91C2-912B47CD0A61}"/>
          </ac:spMkLst>
        </pc:spChg>
        <pc:picChg chg="add del mod">
          <ac:chgData name="Shirley López González" userId="2eba02d5-a557-4c77-8d0f-cad9e101eaf4" providerId="ADAL" clId="{B7532AE9-7960-4400-95A0-4AF5AFDDAD58}" dt="2024-06-04T17:47:29.536" v="351" actId="478"/>
          <ac:picMkLst>
            <pc:docMk/>
            <pc:sldMk cId="1691362775" sldId="259"/>
            <ac:picMk id="2" creationId="{9E7009E3-568A-8FA9-6A9E-D8D52222B9D9}"/>
          </ac:picMkLst>
        </pc:picChg>
        <pc:picChg chg="add mod">
          <ac:chgData name="Shirley López González" userId="2eba02d5-a557-4c77-8d0f-cad9e101eaf4" providerId="ADAL" clId="{B7532AE9-7960-4400-95A0-4AF5AFDDAD58}" dt="2024-06-04T17:47:59.036" v="358" actId="1076"/>
          <ac:picMkLst>
            <pc:docMk/>
            <pc:sldMk cId="1691362775" sldId="259"/>
            <ac:picMk id="4" creationId="{07B67807-0EE9-9095-8908-8F80F1B40D4B}"/>
          </ac:picMkLst>
        </pc:picChg>
        <pc:picChg chg="mod">
          <ac:chgData name="Shirley López González" userId="2eba02d5-a557-4c77-8d0f-cad9e101eaf4" providerId="ADAL" clId="{B7532AE9-7960-4400-95A0-4AF5AFDDAD58}" dt="2024-06-04T17:49:17.621" v="367" actId="1076"/>
          <ac:picMkLst>
            <pc:docMk/>
            <pc:sldMk cId="1691362775" sldId="259"/>
            <ac:picMk id="6" creationId="{AFCFF5E1-2499-0B74-A70E-D549966B66EF}"/>
          </ac:picMkLst>
        </pc:picChg>
        <pc:picChg chg="add del mod">
          <ac:chgData name="Shirley López González" userId="2eba02d5-a557-4c77-8d0f-cad9e101eaf4" providerId="ADAL" clId="{B7532AE9-7960-4400-95A0-4AF5AFDDAD58}" dt="2024-06-04T17:48:22.952" v="359" actId="478"/>
          <ac:picMkLst>
            <pc:docMk/>
            <pc:sldMk cId="1691362775" sldId="259"/>
            <ac:picMk id="7" creationId="{F9BC0204-5FAA-A24E-C269-332CF79B7E90}"/>
          </ac:picMkLst>
        </pc:picChg>
        <pc:picChg chg="add mod">
          <ac:chgData name="Shirley López González" userId="2eba02d5-a557-4c77-8d0f-cad9e101eaf4" providerId="ADAL" clId="{B7532AE9-7960-4400-95A0-4AF5AFDDAD58}" dt="2024-06-04T17:49:27.688" v="369" actId="1076"/>
          <ac:picMkLst>
            <pc:docMk/>
            <pc:sldMk cId="1691362775" sldId="259"/>
            <ac:picMk id="15" creationId="{4BCD8F3D-7D69-ACE2-5838-1541B3A18BDD}"/>
          </ac:picMkLst>
        </pc:picChg>
      </pc:sldChg>
      <pc:sldChg chg="addSp delSp modSp mod">
        <pc:chgData name="Shirley López González" userId="2eba02d5-a557-4c77-8d0f-cad9e101eaf4" providerId="ADAL" clId="{B7532AE9-7960-4400-95A0-4AF5AFDDAD58}" dt="2024-06-04T17:57:02.976" v="427" actId="255"/>
        <pc:sldMkLst>
          <pc:docMk/>
          <pc:sldMk cId="1805846171" sldId="260"/>
        </pc:sldMkLst>
        <pc:spChg chg="mod">
          <ac:chgData name="Shirley López González" userId="2eba02d5-a557-4c77-8d0f-cad9e101eaf4" providerId="ADAL" clId="{B7532AE9-7960-4400-95A0-4AF5AFDDAD58}" dt="2024-06-04T17:57:02.976" v="427" actId="255"/>
          <ac:spMkLst>
            <pc:docMk/>
            <pc:sldMk cId="1805846171" sldId="260"/>
            <ac:spMk id="6" creationId="{29C9F2B1-830B-4128-B9A9-BA984383EA85}"/>
          </ac:spMkLst>
        </pc:spChg>
        <pc:spChg chg="add del mod">
          <ac:chgData name="Shirley López González" userId="2eba02d5-a557-4c77-8d0f-cad9e101eaf4" providerId="ADAL" clId="{B7532AE9-7960-4400-95A0-4AF5AFDDAD58}" dt="2024-06-04T17:56:44.685" v="426" actId="14100"/>
          <ac:spMkLst>
            <pc:docMk/>
            <pc:sldMk cId="1805846171" sldId="260"/>
            <ac:spMk id="7" creationId="{AF9D6F83-BAC5-D56F-649B-176D5DFA0DFB}"/>
          </ac:spMkLst>
        </pc:spChg>
        <pc:spChg chg="add del">
          <ac:chgData name="Shirley López González" userId="2eba02d5-a557-4c77-8d0f-cad9e101eaf4" providerId="ADAL" clId="{B7532AE9-7960-4400-95A0-4AF5AFDDAD58}" dt="2024-06-04T17:56:38.982" v="419" actId="478"/>
          <ac:spMkLst>
            <pc:docMk/>
            <pc:sldMk cId="1805846171" sldId="260"/>
            <ac:spMk id="9" creationId="{061EF19B-4BDA-2708-F9E5-603FC1F35ACD}"/>
          </ac:spMkLst>
        </pc:spChg>
        <pc:picChg chg="add del mod">
          <ac:chgData name="Shirley López González" userId="2eba02d5-a557-4c77-8d0f-cad9e101eaf4" providerId="ADAL" clId="{B7532AE9-7960-4400-95A0-4AF5AFDDAD58}" dt="2024-06-04T17:56:43.860" v="425" actId="1076"/>
          <ac:picMkLst>
            <pc:docMk/>
            <pc:sldMk cId="1805846171" sldId="260"/>
            <ac:picMk id="2" creationId="{546955FB-1047-1895-C67F-CCC2DB35A140}"/>
          </ac:picMkLst>
        </pc:picChg>
        <pc:picChg chg="mod">
          <ac:chgData name="Shirley López González" userId="2eba02d5-a557-4c77-8d0f-cad9e101eaf4" providerId="ADAL" clId="{B7532AE9-7960-4400-95A0-4AF5AFDDAD58}" dt="2024-06-04T17:56:27.601" v="409" actId="14100"/>
          <ac:picMkLst>
            <pc:docMk/>
            <pc:sldMk cId="1805846171" sldId="260"/>
            <ac:picMk id="5" creationId="{74CE77E3-C914-5E84-D2EA-EC919C0CFD5F}"/>
          </ac:picMkLst>
        </pc:picChg>
      </pc:sldChg>
      <pc:sldChg chg="addSp delSp modSp mod">
        <pc:chgData name="Shirley López González" userId="2eba02d5-a557-4c77-8d0f-cad9e101eaf4" providerId="ADAL" clId="{B7532AE9-7960-4400-95A0-4AF5AFDDAD58}" dt="2024-06-04T19:12:02.615" v="474" actId="255"/>
        <pc:sldMkLst>
          <pc:docMk/>
          <pc:sldMk cId="416827021" sldId="261"/>
        </pc:sldMkLst>
        <pc:spChg chg="mod">
          <ac:chgData name="Shirley López González" userId="2eba02d5-a557-4c77-8d0f-cad9e101eaf4" providerId="ADAL" clId="{B7532AE9-7960-4400-95A0-4AF5AFDDAD58}" dt="2024-06-04T19:02:11.796" v="459" actId="255"/>
          <ac:spMkLst>
            <pc:docMk/>
            <pc:sldMk cId="416827021" sldId="261"/>
            <ac:spMk id="5" creationId="{EE8DF781-CB12-03ED-2429-BC4C00E5E6D2}"/>
          </ac:spMkLst>
        </pc:spChg>
        <pc:spChg chg="del">
          <ac:chgData name="Shirley López González" userId="2eba02d5-a557-4c77-8d0f-cad9e101eaf4" providerId="ADAL" clId="{B7532AE9-7960-4400-95A0-4AF5AFDDAD58}" dt="2024-06-04T17:58:21.794" v="441" actId="478"/>
          <ac:spMkLst>
            <pc:docMk/>
            <pc:sldMk cId="416827021" sldId="261"/>
            <ac:spMk id="6" creationId="{88621CEC-353D-AC12-BE80-5A1D7FEEF451}"/>
          </ac:spMkLst>
        </pc:spChg>
        <pc:spChg chg="add mod">
          <ac:chgData name="Shirley López González" userId="2eba02d5-a557-4c77-8d0f-cad9e101eaf4" providerId="ADAL" clId="{B7532AE9-7960-4400-95A0-4AF5AFDDAD58}" dt="2024-06-04T19:12:02.615" v="474" actId="255"/>
          <ac:spMkLst>
            <pc:docMk/>
            <pc:sldMk cId="416827021" sldId="261"/>
            <ac:spMk id="10" creationId="{AFF97E32-9195-E45C-459C-C8D210395C50}"/>
          </ac:spMkLst>
        </pc:spChg>
        <pc:graphicFrameChg chg="add del mod">
          <ac:chgData name="Shirley López González" userId="2eba02d5-a557-4c77-8d0f-cad9e101eaf4" providerId="ADAL" clId="{B7532AE9-7960-4400-95A0-4AF5AFDDAD58}" dt="2024-06-04T17:58:30.225" v="443"/>
          <ac:graphicFrameMkLst>
            <pc:docMk/>
            <pc:sldMk cId="416827021" sldId="261"/>
            <ac:graphicFrameMk id="2" creationId="{F901968A-7123-76CB-A111-3414872C6E57}"/>
          </ac:graphicFrameMkLst>
        </pc:graphicFrameChg>
        <pc:picChg chg="mod">
          <ac:chgData name="Shirley López González" userId="2eba02d5-a557-4c77-8d0f-cad9e101eaf4" providerId="ADAL" clId="{B7532AE9-7960-4400-95A0-4AF5AFDDAD58}" dt="2024-06-04T17:58:49.439" v="446" actId="14100"/>
          <ac:picMkLst>
            <pc:docMk/>
            <pc:sldMk cId="416827021" sldId="261"/>
            <ac:picMk id="3" creationId="{10773BB0-7D63-8E26-69B4-5C47631A3D55}"/>
          </ac:picMkLst>
        </pc:picChg>
        <pc:picChg chg="add del mod">
          <ac:chgData name="Shirley López González" userId="2eba02d5-a557-4c77-8d0f-cad9e101eaf4" providerId="ADAL" clId="{B7532AE9-7960-4400-95A0-4AF5AFDDAD58}" dt="2024-06-04T18:01:07.192" v="451" actId="478"/>
          <ac:picMkLst>
            <pc:docMk/>
            <pc:sldMk cId="416827021" sldId="261"/>
            <ac:picMk id="4" creationId="{A1228F6D-9268-3701-C953-118573D5E2DA}"/>
          </ac:picMkLst>
        </pc:picChg>
        <pc:picChg chg="add del mod">
          <ac:chgData name="Shirley López González" userId="2eba02d5-a557-4c77-8d0f-cad9e101eaf4" providerId="ADAL" clId="{B7532AE9-7960-4400-95A0-4AF5AFDDAD58}" dt="2024-06-04T19:08:36.280" v="465" actId="478"/>
          <ac:picMkLst>
            <pc:docMk/>
            <pc:sldMk cId="416827021" sldId="261"/>
            <ac:picMk id="7" creationId="{7F3DEB15-A4F4-5DCB-4B2C-3102017C9B8E}"/>
          </ac:picMkLst>
        </pc:picChg>
        <pc:picChg chg="add mod">
          <ac:chgData name="Shirley López González" userId="2eba02d5-a557-4c77-8d0f-cad9e101eaf4" providerId="ADAL" clId="{B7532AE9-7960-4400-95A0-4AF5AFDDAD58}" dt="2024-06-04T19:08:53.475" v="469" actId="14100"/>
          <ac:picMkLst>
            <pc:docMk/>
            <pc:sldMk cId="416827021" sldId="261"/>
            <ac:picMk id="9" creationId="{5ED314B8-5C8F-5561-24D7-47C5FF291A1C}"/>
          </ac:picMkLst>
        </pc:picChg>
      </pc:sldChg>
    </pc:docChg>
  </pc:docChgLst>
  <pc:docChgLst>
    <pc:chgData name="Shirley López González" userId="2eba02d5-a557-4c77-8d0f-cad9e101eaf4" providerId="ADAL" clId="{1FD8018A-BE1B-4E7F-ADBD-928374C35736}"/>
    <pc:docChg chg="custSel modSld">
      <pc:chgData name="Shirley López González" userId="2eba02d5-a557-4c77-8d0f-cad9e101eaf4" providerId="ADAL" clId="{1FD8018A-BE1B-4E7F-ADBD-928374C35736}" dt="2024-09-02T23:52:48.528" v="80" actId="20577"/>
      <pc:docMkLst>
        <pc:docMk/>
      </pc:docMkLst>
      <pc:sldChg chg="modSp mod">
        <pc:chgData name="Shirley López González" userId="2eba02d5-a557-4c77-8d0f-cad9e101eaf4" providerId="ADAL" clId="{1FD8018A-BE1B-4E7F-ADBD-928374C35736}" dt="2024-09-02T23:39:41.549" v="5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1FD8018A-BE1B-4E7F-ADBD-928374C35736}" dt="2024-09-02T23:39:41.549" v="5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1FD8018A-BE1B-4E7F-ADBD-928374C35736}" dt="2024-09-02T23:41:55.971" v="20" actId="14100"/>
        <pc:sldMkLst>
          <pc:docMk/>
          <pc:sldMk cId="4161116672" sldId="258"/>
        </pc:sldMkLst>
        <pc:spChg chg="mod">
          <ac:chgData name="Shirley López González" userId="2eba02d5-a557-4c77-8d0f-cad9e101eaf4" providerId="ADAL" clId="{1FD8018A-BE1B-4E7F-ADBD-928374C35736}" dt="2024-09-02T23:40:45.685" v="14" actId="20577"/>
          <ac:spMkLst>
            <pc:docMk/>
            <pc:sldMk cId="4161116672" sldId="258"/>
            <ac:spMk id="19" creationId="{B8252309-52E3-92F2-15AE-5D62F7BEF3EA}"/>
          </ac:spMkLst>
        </pc:spChg>
        <pc:picChg chg="del">
          <ac:chgData name="Shirley López González" userId="2eba02d5-a557-4c77-8d0f-cad9e101eaf4" providerId="ADAL" clId="{1FD8018A-BE1B-4E7F-ADBD-928374C35736}" dt="2024-09-02T23:41:42.366" v="15" actId="478"/>
          <ac:picMkLst>
            <pc:docMk/>
            <pc:sldMk cId="4161116672" sldId="258"/>
            <ac:picMk id="6" creationId="{0B6A0668-B942-F226-2B07-78E4B89C6E5C}"/>
          </ac:picMkLst>
        </pc:picChg>
        <pc:picChg chg="add mod">
          <ac:chgData name="Shirley López González" userId="2eba02d5-a557-4c77-8d0f-cad9e101eaf4" providerId="ADAL" clId="{1FD8018A-BE1B-4E7F-ADBD-928374C35736}" dt="2024-09-02T23:41:55.971" v="20" actId="14100"/>
          <ac:picMkLst>
            <pc:docMk/>
            <pc:sldMk cId="4161116672" sldId="258"/>
            <ac:picMk id="22" creationId="{2C18B789-D642-74DE-E317-FDB649507FB0}"/>
          </ac:picMkLst>
        </pc:picChg>
      </pc:sldChg>
      <pc:sldChg chg="addSp delSp modSp mod">
        <pc:chgData name="Shirley López González" userId="2eba02d5-a557-4c77-8d0f-cad9e101eaf4" providerId="ADAL" clId="{1FD8018A-BE1B-4E7F-ADBD-928374C35736}" dt="2024-09-02T23:52:24.938" v="74" actId="20577"/>
        <pc:sldMkLst>
          <pc:docMk/>
          <pc:sldMk cId="1691362775" sldId="259"/>
        </pc:sldMkLst>
        <pc:spChg chg="mod">
          <ac:chgData name="Shirley López González" userId="2eba02d5-a557-4c77-8d0f-cad9e101eaf4" providerId="ADAL" clId="{1FD8018A-BE1B-4E7F-ADBD-928374C35736}" dt="2024-09-02T23:42:31.684" v="27" actId="20577"/>
          <ac:spMkLst>
            <pc:docMk/>
            <pc:sldMk cId="1691362775" sldId="259"/>
            <ac:spMk id="11" creationId="{4EFBBE7A-9501-5238-9135-9D297052BB35}"/>
          </ac:spMkLst>
        </pc:spChg>
        <pc:spChg chg="mod">
          <ac:chgData name="Shirley López González" userId="2eba02d5-a557-4c77-8d0f-cad9e101eaf4" providerId="ADAL" clId="{1FD8018A-BE1B-4E7F-ADBD-928374C35736}" dt="2024-09-02T23:52:24.938" v="74" actId="20577"/>
          <ac:spMkLst>
            <pc:docMk/>
            <pc:sldMk cId="1691362775" sldId="259"/>
            <ac:spMk id="12" creationId="{2423E8A9-2350-B2C6-FD77-C73A0B082845}"/>
          </ac:spMkLst>
        </pc:spChg>
        <pc:picChg chg="del">
          <ac:chgData name="Shirley López González" userId="2eba02d5-a557-4c77-8d0f-cad9e101eaf4" providerId="ADAL" clId="{1FD8018A-BE1B-4E7F-ADBD-928374C35736}" dt="2024-09-02T23:42:44.576" v="28" actId="478"/>
          <ac:picMkLst>
            <pc:docMk/>
            <pc:sldMk cId="1691362775" sldId="259"/>
            <ac:picMk id="2" creationId="{EBC831D5-9EBB-62D8-3591-24D7BF74C021}"/>
          </ac:picMkLst>
        </pc:picChg>
        <pc:picChg chg="add mod">
          <ac:chgData name="Shirley López González" userId="2eba02d5-a557-4c77-8d0f-cad9e101eaf4" providerId="ADAL" clId="{1FD8018A-BE1B-4E7F-ADBD-928374C35736}" dt="2024-09-02T23:42:54.502" v="32" actId="1076"/>
          <ac:picMkLst>
            <pc:docMk/>
            <pc:sldMk cId="1691362775" sldId="259"/>
            <ac:picMk id="4" creationId="{918B6CF5-0AD9-BEC5-9457-75478036D624}"/>
          </ac:picMkLst>
        </pc:picChg>
        <pc:picChg chg="del">
          <ac:chgData name="Shirley López González" userId="2eba02d5-a557-4c77-8d0f-cad9e101eaf4" providerId="ADAL" clId="{1FD8018A-BE1B-4E7F-ADBD-928374C35736}" dt="2024-09-02T23:43:06.973" v="33" actId="478"/>
          <ac:picMkLst>
            <pc:docMk/>
            <pc:sldMk cId="1691362775" sldId="259"/>
            <ac:picMk id="7" creationId="{A86A8E40-0649-AB2F-D2DA-578F02B6DF3F}"/>
          </ac:picMkLst>
        </pc:picChg>
        <pc:picChg chg="add mod">
          <ac:chgData name="Shirley López González" userId="2eba02d5-a557-4c77-8d0f-cad9e101eaf4" providerId="ADAL" clId="{1FD8018A-BE1B-4E7F-ADBD-928374C35736}" dt="2024-09-02T23:43:21.988" v="40" actId="1076"/>
          <ac:picMkLst>
            <pc:docMk/>
            <pc:sldMk cId="1691362775" sldId="259"/>
            <ac:picMk id="9" creationId="{98AF965E-0075-1203-42D9-36E294860C6B}"/>
          </ac:picMkLst>
        </pc:picChg>
      </pc:sldChg>
      <pc:sldChg chg="addSp delSp modSp mod">
        <pc:chgData name="Shirley López González" userId="2eba02d5-a557-4c77-8d0f-cad9e101eaf4" providerId="ADAL" clId="{1FD8018A-BE1B-4E7F-ADBD-928374C35736}" dt="2024-09-02T23:52:48.528" v="80" actId="20577"/>
        <pc:sldMkLst>
          <pc:docMk/>
          <pc:sldMk cId="1805846171" sldId="260"/>
        </pc:sldMkLst>
        <pc:spChg chg="mod">
          <ac:chgData name="Shirley López González" userId="2eba02d5-a557-4c77-8d0f-cad9e101eaf4" providerId="ADAL" clId="{1FD8018A-BE1B-4E7F-ADBD-928374C35736}" dt="2024-09-02T23:52:48.528" v="80" actId="20577"/>
          <ac:spMkLst>
            <pc:docMk/>
            <pc:sldMk cId="1805846171" sldId="260"/>
            <ac:spMk id="6" creationId="{29C9F2B1-830B-4128-B9A9-BA984383EA85}"/>
          </ac:spMkLst>
        </pc:spChg>
        <pc:picChg chg="add mod">
          <ac:chgData name="Shirley López González" userId="2eba02d5-a557-4c77-8d0f-cad9e101eaf4" providerId="ADAL" clId="{1FD8018A-BE1B-4E7F-ADBD-928374C35736}" dt="2024-09-02T23:44:14.582" v="51" actId="14100"/>
          <ac:picMkLst>
            <pc:docMk/>
            <pc:sldMk cId="1805846171" sldId="260"/>
            <ac:picMk id="2" creationId="{DFB6661B-670F-86FA-8D3F-B02ADFE3C427}"/>
          </ac:picMkLst>
        </pc:picChg>
        <pc:picChg chg="del">
          <ac:chgData name="Shirley López González" userId="2eba02d5-a557-4c77-8d0f-cad9e101eaf4" providerId="ADAL" clId="{1FD8018A-BE1B-4E7F-ADBD-928374C35736}" dt="2024-09-02T23:43:47.877" v="41" actId="478"/>
          <ac:picMkLst>
            <pc:docMk/>
            <pc:sldMk cId="1805846171" sldId="260"/>
            <ac:picMk id="3" creationId="{DF42EC36-F8D1-CB83-B514-D9064A687CE6}"/>
          </ac:picMkLst>
        </pc:picChg>
      </pc:sldChg>
      <pc:sldChg chg="addSp delSp modSp mod">
        <pc:chgData name="Shirley López González" userId="2eba02d5-a557-4c77-8d0f-cad9e101eaf4" providerId="ADAL" clId="{1FD8018A-BE1B-4E7F-ADBD-928374C35736}" dt="2024-09-02T23:51:01.298" v="68" actId="1076"/>
        <pc:sldMkLst>
          <pc:docMk/>
          <pc:sldMk cId="416827021" sldId="261"/>
        </pc:sldMkLst>
        <pc:spChg chg="mod">
          <ac:chgData name="Shirley López González" userId="2eba02d5-a557-4c77-8d0f-cad9e101eaf4" providerId="ADAL" clId="{1FD8018A-BE1B-4E7F-ADBD-928374C35736}" dt="2024-09-02T23:44:53.053" v="59" actId="20577"/>
          <ac:spMkLst>
            <pc:docMk/>
            <pc:sldMk cId="416827021" sldId="261"/>
            <ac:spMk id="5" creationId="{EE8DF781-CB12-03ED-2429-BC4C00E5E6D2}"/>
          </ac:spMkLst>
        </pc:spChg>
        <pc:picChg chg="add mod">
          <ac:chgData name="Shirley López González" userId="2eba02d5-a557-4c77-8d0f-cad9e101eaf4" providerId="ADAL" clId="{1FD8018A-BE1B-4E7F-ADBD-928374C35736}" dt="2024-09-02T23:51:01.298" v="68" actId="1076"/>
          <ac:picMkLst>
            <pc:docMk/>
            <pc:sldMk cId="416827021" sldId="261"/>
            <ac:picMk id="2" creationId="{29B119B9-FFD6-AA46-42C5-766CBCCECE55}"/>
          </ac:picMkLst>
        </pc:picChg>
        <pc:picChg chg="del">
          <ac:chgData name="Shirley López González" userId="2eba02d5-a557-4c77-8d0f-cad9e101eaf4" providerId="ADAL" clId="{1FD8018A-BE1B-4E7F-ADBD-928374C35736}" dt="2024-09-02T23:44:42.810" v="52" actId="478"/>
          <ac:picMkLst>
            <pc:docMk/>
            <pc:sldMk cId="416827021" sldId="261"/>
            <ac:picMk id="4" creationId="{E8878366-83D5-C8ED-2640-9A92670F0E1E}"/>
          </ac:picMkLst>
        </pc:picChg>
      </pc:sldChg>
    </pc:docChg>
  </pc:docChgLst>
  <pc:docChgLst>
    <pc:chgData name="Shirley López González" userId="2eba02d5-a557-4c77-8d0f-cad9e101eaf4" providerId="ADAL" clId="{460B8780-3D8F-40BC-B3E5-3DE230892FA6}"/>
    <pc:docChg chg="custSel modSld">
      <pc:chgData name="Shirley López González" userId="2eba02d5-a557-4c77-8d0f-cad9e101eaf4" providerId="ADAL" clId="{460B8780-3D8F-40BC-B3E5-3DE230892FA6}" dt="2024-10-03T16:59:51.645" v="249" actId="14100"/>
      <pc:docMkLst>
        <pc:docMk/>
      </pc:docMkLst>
      <pc:sldChg chg="modSp mod">
        <pc:chgData name="Shirley López González" userId="2eba02d5-a557-4c77-8d0f-cad9e101eaf4" providerId="ADAL" clId="{460B8780-3D8F-40BC-B3E5-3DE230892FA6}" dt="2024-10-03T16:38:12.819" v="8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460B8780-3D8F-40BC-B3E5-3DE230892FA6}" dt="2024-10-03T16:38:12.819" v="8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460B8780-3D8F-40BC-B3E5-3DE230892FA6}" dt="2024-10-03T16:48:11.301" v="114" actId="6549"/>
        <pc:sldMkLst>
          <pc:docMk/>
          <pc:sldMk cId="3471829296" sldId="257"/>
        </pc:sldMkLst>
        <pc:spChg chg="mod">
          <ac:chgData name="Shirley López González" userId="2eba02d5-a557-4c77-8d0f-cad9e101eaf4" providerId="ADAL" clId="{460B8780-3D8F-40BC-B3E5-3DE230892FA6}" dt="2024-10-03T16:48:11.301" v="114" actId="6549"/>
          <ac:spMkLst>
            <pc:docMk/>
            <pc:sldMk cId="3471829296" sldId="257"/>
            <ac:spMk id="5" creationId="{24EAD791-58F5-6E61-1BC6-F23A72671217}"/>
          </ac:spMkLst>
        </pc:spChg>
        <pc:picChg chg="add mod">
          <ac:chgData name="Shirley López González" userId="2eba02d5-a557-4c77-8d0f-cad9e101eaf4" providerId="ADAL" clId="{460B8780-3D8F-40BC-B3E5-3DE230892FA6}" dt="2024-10-03T16:38:56.064" v="15" actId="1076"/>
          <ac:picMkLst>
            <pc:docMk/>
            <pc:sldMk cId="3471829296" sldId="257"/>
            <ac:picMk id="2" creationId="{4DF1BE99-1D25-930C-2657-82704CCB3507}"/>
          </ac:picMkLst>
        </pc:picChg>
        <pc:picChg chg="del">
          <ac:chgData name="Shirley López González" userId="2eba02d5-a557-4c77-8d0f-cad9e101eaf4" providerId="ADAL" clId="{460B8780-3D8F-40BC-B3E5-3DE230892FA6}" dt="2024-10-03T16:38:45.511" v="10" actId="478"/>
          <ac:picMkLst>
            <pc:docMk/>
            <pc:sldMk cId="3471829296" sldId="257"/>
            <ac:picMk id="7" creationId="{5E218EAA-F529-862A-47DF-E82226C16047}"/>
          </ac:picMkLst>
        </pc:picChg>
      </pc:sldChg>
      <pc:sldChg chg="addSp delSp modSp mod">
        <pc:chgData name="Shirley López González" userId="2eba02d5-a557-4c77-8d0f-cad9e101eaf4" providerId="ADAL" clId="{460B8780-3D8F-40BC-B3E5-3DE230892FA6}" dt="2024-10-03T16:49:05.127" v="138" actId="1076"/>
        <pc:sldMkLst>
          <pc:docMk/>
          <pc:sldMk cId="4161116672" sldId="258"/>
        </pc:sldMkLst>
        <pc:spChg chg="mod">
          <ac:chgData name="Shirley López González" userId="2eba02d5-a557-4c77-8d0f-cad9e101eaf4" providerId="ADAL" clId="{460B8780-3D8F-40BC-B3E5-3DE230892FA6}" dt="2024-10-03T16:48:36.883" v="131" actId="20577"/>
          <ac:spMkLst>
            <pc:docMk/>
            <pc:sldMk cId="4161116672" sldId="258"/>
            <ac:spMk id="19" creationId="{B8252309-52E3-92F2-15AE-5D62F7BEF3EA}"/>
          </ac:spMkLst>
        </pc:spChg>
        <pc:picChg chg="add mod">
          <ac:chgData name="Shirley López González" userId="2eba02d5-a557-4c77-8d0f-cad9e101eaf4" providerId="ADAL" clId="{460B8780-3D8F-40BC-B3E5-3DE230892FA6}" dt="2024-10-03T16:49:05.127" v="138" actId="1076"/>
          <ac:picMkLst>
            <pc:docMk/>
            <pc:sldMk cId="4161116672" sldId="258"/>
            <ac:picMk id="6" creationId="{D2BA2E2E-41C1-46E5-39A5-B0457EEA5B0B}"/>
          </ac:picMkLst>
        </pc:picChg>
        <pc:picChg chg="del">
          <ac:chgData name="Shirley López González" userId="2eba02d5-a557-4c77-8d0f-cad9e101eaf4" providerId="ADAL" clId="{460B8780-3D8F-40BC-B3E5-3DE230892FA6}" dt="2024-10-03T16:48:51.430" v="132" actId="478"/>
          <ac:picMkLst>
            <pc:docMk/>
            <pc:sldMk cId="4161116672" sldId="258"/>
            <ac:picMk id="22" creationId="{2C18B789-D642-74DE-E317-FDB649507FB0}"/>
          </ac:picMkLst>
        </pc:picChg>
      </pc:sldChg>
      <pc:sldChg chg="addSp delSp modSp mod">
        <pc:chgData name="Shirley López González" userId="2eba02d5-a557-4c77-8d0f-cad9e101eaf4" providerId="ADAL" clId="{460B8780-3D8F-40BC-B3E5-3DE230892FA6}" dt="2024-10-03T16:50:20.187" v="172" actId="20577"/>
        <pc:sldMkLst>
          <pc:docMk/>
          <pc:sldMk cId="1691362775" sldId="259"/>
        </pc:sldMkLst>
        <pc:spChg chg="mod">
          <ac:chgData name="Shirley López González" userId="2eba02d5-a557-4c77-8d0f-cad9e101eaf4" providerId="ADAL" clId="{460B8780-3D8F-40BC-B3E5-3DE230892FA6}" dt="2024-10-03T16:49:33.614" v="147" actId="20577"/>
          <ac:spMkLst>
            <pc:docMk/>
            <pc:sldMk cId="1691362775" sldId="259"/>
            <ac:spMk id="11" creationId="{4EFBBE7A-9501-5238-9135-9D297052BB35}"/>
          </ac:spMkLst>
        </pc:spChg>
        <pc:spChg chg="mod">
          <ac:chgData name="Shirley López González" userId="2eba02d5-a557-4c77-8d0f-cad9e101eaf4" providerId="ADAL" clId="{460B8780-3D8F-40BC-B3E5-3DE230892FA6}" dt="2024-10-03T16:50:20.187" v="172" actId="20577"/>
          <ac:spMkLst>
            <pc:docMk/>
            <pc:sldMk cId="1691362775" sldId="259"/>
            <ac:spMk id="12" creationId="{2423E8A9-2350-B2C6-FD77-C73A0B082845}"/>
          </ac:spMkLst>
        </pc:spChg>
        <pc:picChg chg="add mod">
          <ac:chgData name="Shirley López González" userId="2eba02d5-a557-4c77-8d0f-cad9e101eaf4" providerId="ADAL" clId="{460B8780-3D8F-40BC-B3E5-3DE230892FA6}" dt="2024-10-03T16:49:50.780" v="152" actId="1076"/>
          <ac:picMkLst>
            <pc:docMk/>
            <pc:sldMk cId="1691362775" sldId="259"/>
            <ac:picMk id="2" creationId="{2B73925D-C42C-B050-E9BD-8BC2B2310055}"/>
          </ac:picMkLst>
        </pc:picChg>
        <pc:picChg chg="del">
          <ac:chgData name="Shirley López González" userId="2eba02d5-a557-4c77-8d0f-cad9e101eaf4" providerId="ADAL" clId="{460B8780-3D8F-40BC-B3E5-3DE230892FA6}" dt="2024-10-03T16:49:41.730" v="148" actId="478"/>
          <ac:picMkLst>
            <pc:docMk/>
            <pc:sldMk cId="1691362775" sldId="259"/>
            <ac:picMk id="4" creationId="{918B6CF5-0AD9-BEC5-9457-75478036D624}"/>
          </ac:picMkLst>
        </pc:picChg>
        <pc:picChg chg="add mod">
          <ac:chgData name="Shirley López González" userId="2eba02d5-a557-4c77-8d0f-cad9e101eaf4" providerId="ADAL" clId="{460B8780-3D8F-40BC-B3E5-3DE230892FA6}" dt="2024-10-03T16:50:09.646" v="157" actId="1076"/>
          <ac:picMkLst>
            <pc:docMk/>
            <pc:sldMk cId="1691362775" sldId="259"/>
            <ac:picMk id="7" creationId="{F87D9698-6CF8-E419-D28B-A957E4FFEAD8}"/>
          </ac:picMkLst>
        </pc:picChg>
        <pc:picChg chg="del">
          <ac:chgData name="Shirley López González" userId="2eba02d5-a557-4c77-8d0f-cad9e101eaf4" providerId="ADAL" clId="{460B8780-3D8F-40BC-B3E5-3DE230892FA6}" dt="2024-10-03T16:49:58.546" v="153" actId="478"/>
          <ac:picMkLst>
            <pc:docMk/>
            <pc:sldMk cId="1691362775" sldId="259"/>
            <ac:picMk id="9" creationId="{98AF965E-0075-1203-42D9-36E294860C6B}"/>
          </ac:picMkLst>
        </pc:picChg>
      </pc:sldChg>
      <pc:sldChg chg="addSp delSp modSp mod">
        <pc:chgData name="Shirley López González" userId="2eba02d5-a557-4c77-8d0f-cad9e101eaf4" providerId="ADAL" clId="{460B8780-3D8F-40BC-B3E5-3DE230892FA6}" dt="2024-10-03T16:52:52.816" v="197" actId="14100"/>
        <pc:sldMkLst>
          <pc:docMk/>
          <pc:sldMk cId="1805846171" sldId="260"/>
        </pc:sldMkLst>
        <pc:spChg chg="mod">
          <ac:chgData name="Shirley López González" userId="2eba02d5-a557-4c77-8d0f-cad9e101eaf4" providerId="ADAL" clId="{460B8780-3D8F-40BC-B3E5-3DE230892FA6}" dt="2024-10-03T16:50:36.396" v="187" actId="20577"/>
          <ac:spMkLst>
            <pc:docMk/>
            <pc:sldMk cId="1805846171" sldId="260"/>
            <ac:spMk id="6" creationId="{29C9F2B1-830B-4128-B9A9-BA984383EA85}"/>
          </ac:spMkLst>
        </pc:spChg>
        <pc:picChg chg="del">
          <ac:chgData name="Shirley López González" userId="2eba02d5-a557-4c77-8d0f-cad9e101eaf4" providerId="ADAL" clId="{460B8780-3D8F-40BC-B3E5-3DE230892FA6}" dt="2024-10-03T16:52:17.291" v="188" actId="478"/>
          <ac:picMkLst>
            <pc:docMk/>
            <pc:sldMk cId="1805846171" sldId="260"/>
            <ac:picMk id="2" creationId="{DFB6661B-670F-86FA-8D3F-B02ADFE3C427}"/>
          </ac:picMkLst>
        </pc:picChg>
        <pc:picChg chg="add mod">
          <ac:chgData name="Shirley López González" userId="2eba02d5-a557-4c77-8d0f-cad9e101eaf4" providerId="ADAL" clId="{460B8780-3D8F-40BC-B3E5-3DE230892FA6}" dt="2024-10-03T16:52:52.816" v="197" actId="14100"/>
          <ac:picMkLst>
            <pc:docMk/>
            <pc:sldMk cId="1805846171" sldId="260"/>
            <ac:picMk id="3" creationId="{09DF7FF6-CBD6-6419-801A-F5F4B2133398}"/>
          </ac:picMkLst>
        </pc:picChg>
      </pc:sldChg>
      <pc:sldChg chg="addSp delSp modSp mod">
        <pc:chgData name="Shirley López González" userId="2eba02d5-a557-4c77-8d0f-cad9e101eaf4" providerId="ADAL" clId="{460B8780-3D8F-40BC-B3E5-3DE230892FA6}" dt="2024-10-03T16:59:51.645" v="249" actId="14100"/>
        <pc:sldMkLst>
          <pc:docMk/>
          <pc:sldMk cId="416827021" sldId="261"/>
        </pc:sldMkLst>
        <pc:spChg chg="mod">
          <ac:chgData name="Shirley López González" userId="2eba02d5-a557-4c77-8d0f-cad9e101eaf4" providerId="ADAL" clId="{460B8780-3D8F-40BC-B3E5-3DE230892FA6}" dt="2024-10-03T16:54:22.579" v="223" actId="255"/>
          <ac:spMkLst>
            <pc:docMk/>
            <pc:sldMk cId="416827021" sldId="261"/>
            <ac:spMk id="5" creationId="{EE8DF781-CB12-03ED-2429-BC4C00E5E6D2}"/>
          </ac:spMkLst>
        </pc:spChg>
        <pc:picChg chg="del">
          <ac:chgData name="Shirley López González" userId="2eba02d5-a557-4c77-8d0f-cad9e101eaf4" providerId="ADAL" clId="{460B8780-3D8F-40BC-B3E5-3DE230892FA6}" dt="2024-10-03T16:53:45.203" v="213" actId="478"/>
          <ac:picMkLst>
            <pc:docMk/>
            <pc:sldMk cId="416827021" sldId="261"/>
            <ac:picMk id="2" creationId="{29B119B9-FFD6-AA46-42C5-766CBCCECE55}"/>
          </ac:picMkLst>
        </pc:picChg>
        <pc:picChg chg="add del mod">
          <ac:chgData name="Shirley López González" userId="2eba02d5-a557-4c77-8d0f-cad9e101eaf4" providerId="ADAL" clId="{460B8780-3D8F-40BC-B3E5-3DE230892FA6}" dt="2024-10-03T16:55:41.845" v="231" actId="478"/>
          <ac:picMkLst>
            <pc:docMk/>
            <pc:sldMk cId="416827021" sldId="261"/>
            <ac:picMk id="4" creationId="{321572D4-55F9-A7E5-EBD8-040B120A25E3}"/>
          </ac:picMkLst>
        </pc:picChg>
        <pc:picChg chg="add del mod">
          <ac:chgData name="Shirley López González" userId="2eba02d5-a557-4c77-8d0f-cad9e101eaf4" providerId="ADAL" clId="{460B8780-3D8F-40BC-B3E5-3DE230892FA6}" dt="2024-10-03T16:58:08.858" v="238" actId="478"/>
          <ac:picMkLst>
            <pc:docMk/>
            <pc:sldMk cId="416827021" sldId="261"/>
            <ac:picMk id="6" creationId="{B4FEAFF5-DC23-999D-B22B-23DE231C9613}"/>
          </ac:picMkLst>
        </pc:picChg>
        <pc:picChg chg="add mod">
          <ac:chgData name="Shirley López González" userId="2eba02d5-a557-4c77-8d0f-cad9e101eaf4" providerId="ADAL" clId="{460B8780-3D8F-40BC-B3E5-3DE230892FA6}" dt="2024-10-03T16:59:51.645" v="249" actId="14100"/>
          <ac:picMkLst>
            <pc:docMk/>
            <pc:sldMk cId="416827021" sldId="261"/>
            <ac:picMk id="7" creationId="{6019BA11-F8E3-E31C-D0D8-08C9579D1621}"/>
          </ac:picMkLst>
        </pc:picChg>
      </pc:sldChg>
    </pc:docChg>
  </pc:docChgLst>
  <pc:docChgLst>
    <pc:chgData name="Shirley López González" userId="2eba02d5-a557-4c77-8d0f-cad9e101eaf4" providerId="ADAL" clId="{B8904273-EF09-45B0-A111-2B4D4AA730DA}"/>
    <pc:docChg chg="undo custSel modSld">
      <pc:chgData name="Shirley López González" userId="2eba02d5-a557-4c77-8d0f-cad9e101eaf4" providerId="ADAL" clId="{B8904273-EF09-45B0-A111-2B4D4AA730DA}" dt="2024-08-05T17:36:37.840" v="110" actId="1076"/>
      <pc:docMkLst>
        <pc:docMk/>
      </pc:docMkLst>
      <pc:sldChg chg="modSp mod">
        <pc:chgData name="Shirley López González" userId="2eba02d5-a557-4c77-8d0f-cad9e101eaf4" providerId="ADAL" clId="{B8904273-EF09-45B0-A111-2B4D4AA730DA}" dt="2024-08-05T17:05:13.828" v="3" actId="20577"/>
        <pc:sldMkLst>
          <pc:docMk/>
          <pc:sldMk cId="1507246177" sldId="256"/>
        </pc:sldMkLst>
        <pc:spChg chg="mod">
          <ac:chgData name="Shirley López González" userId="2eba02d5-a557-4c77-8d0f-cad9e101eaf4" providerId="ADAL" clId="{B8904273-EF09-45B0-A111-2B4D4AA730DA}" dt="2024-08-05T17:05:13.828" v="3" actId="20577"/>
          <ac:spMkLst>
            <pc:docMk/>
            <pc:sldMk cId="1507246177" sldId="256"/>
            <ac:spMk id="10" creationId="{31F7A3BA-7550-2573-6DC0-20BDCD65EFAC}"/>
          </ac:spMkLst>
        </pc:spChg>
      </pc:sldChg>
      <pc:sldChg chg="addSp delSp modSp mod">
        <pc:chgData name="Shirley López González" userId="2eba02d5-a557-4c77-8d0f-cad9e101eaf4" providerId="ADAL" clId="{B8904273-EF09-45B0-A111-2B4D4AA730DA}" dt="2024-08-05T17:12:27.961" v="25" actId="123"/>
        <pc:sldMkLst>
          <pc:docMk/>
          <pc:sldMk cId="3471829296" sldId="257"/>
        </pc:sldMkLst>
        <pc:spChg chg="mod">
          <ac:chgData name="Shirley López González" userId="2eba02d5-a557-4c77-8d0f-cad9e101eaf4" providerId="ADAL" clId="{B8904273-EF09-45B0-A111-2B4D4AA730DA}" dt="2024-08-05T17:12:27.961" v="25" actId="123"/>
          <ac:spMkLst>
            <pc:docMk/>
            <pc:sldMk cId="3471829296" sldId="257"/>
            <ac:spMk id="4" creationId="{71DE7DE5-57A6-E2A2-2FAF-671E41D39D6F}"/>
          </ac:spMkLst>
        </pc:spChg>
        <pc:spChg chg="mod">
          <ac:chgData name="Shirley López González" userId="2eba02d5-a557-4c77-8d0f-cad9e101eaf4" providerId="ADAL" clId="{B8904273-EF09-45B0-A111-2B4D4AA730DA}" dt="2024-08-05T17:10:56.392" v="24" actId="14100"/>
          <ac:spMkLst>
            <pc:docMk/>
            <pc:sldMk cId="3471829296" sldId="257"/>
            <ac:spMk id="5" creationId="{24EAD791-58F5-6E61-1BC6-F23A72671217}"/>
          </ac:spMkLst>
        </pc:spChg>
        <pc:picChg chg="del">
          <ac:chgData name="Shirley López González" userId="2eba02d5-a557-4c77-8d0f-cad9e101eaf4" providerId="ADAL" clId="{B8904273-EF09-45B0-A111-2B4D4AA730DA}" dt="2024-08-05T17:08:47.571" v="8" actId="478"/>
          <ac:picMkLst>
            <pc:docMk/>
            <pc:sldMk cId="3471829296" sldId="257"/>
            <ac:picMk id="2" creationId="{866D4F02-D000-50FE-E621-EB52DDFB9D4D}"/>
          </ac:picMkLst>
        </pc:picChg>
        <pc:picChg chg="add del mod">
          <ac:chgData name="Shirley López González" userId="2eba02d5-a557-4c77-8d0f-cad9e101eaf4" providerId="ADAL" clId="{B8904273-EF09-45B0-A111-2B4D4AA730DA}" dt="2024-08-05T17:10:04.620" v="11" actId="478"/>
          <ac:picMkLst>
            <pc:docMk/>
            <pc:sldMk cId="3471829296" sldId="257"/>
            <ac:picMk id="6" creationId="{867D97AE-AF3C-9D91-FFDA-8E9399CE32F6}"/>
          </ac:picMkLst>
        </pc:picChg>
        <pc:picChg chg="add mod">
          <ac:chgData name="Shirley López González" userId="2eba02d5-a557-4c77-8d0f-cad9e101eaf4" providerId="ADAL" clId="{B8904273-EF09-45B0-A111-2B4D4AA730DA}" dt="2024-08-05T17:10:53.501" v="23" actId="1076"/>
          <ac:picMkLst>
            <pc:docMk/>
            <pc:sldMk cId="3471829296" sldId="257"/>
            <ac:picMk id="7" creationId="{5E218EAA-F529-862A-47DF-E82226C16047}"/>
          </ac:picMkLst>
        </pc:picChg>
      </pc:sldChg>
      <pc:sldChg chg="addSp delSp modSp mod">
        <pc:chgData name="Shirley López González" userId="2eba02d5-a557-4c77-8d0f-cad9e101eaf4" providerId="ADAL" clId="{B8904273-EF09-45B0-A111-2B4D4AA730DA}" dt="2024-08-05T17:35:33.764" v="109" actId="20577"/>
        <pc:sldMkLst>
          <pc:docMk/>
          <pc:sldMk cId="4161116672" sldId="258"/>
        </pc:sldMkLst>
        <pc:spChg chg="mod">
          <ac:chgData name="Shirley López González" userId="2eba02d5-a557-4c77-8d0f-cad9e101eaf4" providerId="ADAL" clId="{B8904273-EF09-45B0-A111-2B4D4AA730DA}" dt="2024-08-05T17:35:33.764" v="109" actId="20577"/>
          <ac:spMkLst>
            <pc:docMk/>
            <pc:sldMk cId="4161116672" sldId="258"/>
            <ac:spMk id="7" creationId="{CEE3009D-48E4-D994-3A18-B3A29D89FCEC}"/>
          </ac:spMkLst>
        </pc:spChg>
        <pc:spChg chg="mod">
          <ac:chgData name="Shirley López González" userId="2eba02d5-a557-4c77-8d0f-cad9e101eaf4" providerId="ADAL" clId="{B8904273-EF09-45B0-A111-2B4D4AA730DA}" dt="2024-08-05T17:16:54.142" v="29" actId="20577"/>
          <ac:spMkLst>
            <pc:docMk/>
            <pc:sldMk cId="4161116672" sldId="258"/>
            <ac:spMk id="19" creationId="{B8252309-52E3-92F2-15AE-5D62F7BEF3EA}"/>
          </ac:spMkLst>
        </pc:spChg>
        <pc:picChg chg="add mod">
          <ac:chgData name="Shirley López González" userId="2eba02d5-a557-4c77-8d0f-cad9e101eaf4" providerId="ADAL" clId="{B8904273-EF09-45B0-A111-2B4D4AA730DA}" dt="2024-08-05T17:17:33.424" v="35" actId="1076"/>
          <ac:picMkLst>
            <pc:docMk/>
            <pc:sldMk cId="4161116672" sldId="258"/>
            <ac:picMk id="6" creationId="{0B6A0668-B942-F226-2B07-78E4B89C6E5C}"/>
          </ac:picMkLst>
        </pc:picChg>
        <pc:picChg chg="del">
          <ac:chgData name="Shirley López González" userId="2eba02d5-a557-4c77-8d0f-cad9e101eaf4" providerId="ADAL" clId="{B8904273-EF09-45B0-A111-2B4D4AA730DA}" dt="2024-08-05T17:17:11.087" v="30" actId="478"/>
          <ac:picMkLst>
            <pc:docMk/>
            <pc:sldMk cId="4161116672" sldId="258"/>
            <ac:picMk id="23" creationId="{32AB1B8B-9088-89F6-74C9-09B470AA7F4E}"/>
          </ac:picMkLst>
        </pc:picChg>
      </pc:sldChg>
      <pc:sldChg chg="addSp delSp modSp mod">
        <pc:chgData name="Shirley López González" userId="2eba02d5-a557-4c77-8d0f-cad9e101eaf4" providerId="ADAL" clId="{B8904273-EF09-45B0-A111-2B4D4AA730DA}" dt="2024-08-05T17:20:24.492" v="59" actId="20577"/>
        <pc:sldMkLst>
          <pc:docMk/>
          <pc:sldMk cId="1691362775" sldId="259"/>
        </pc:sldMkLst>
        <pc:spChg chg="mod">
          <ac:chgData name="Shirley López González" userId="2eba02d5-a557-4c77-8d0f-cad9e101eaf4" providerId="ADAL" clId="{B8904273-EF09-45B0-A111-2B4D4AA730DA}" dt="2024-08-05T17:17:57.421" v="41" actId="6549"/>
          <ac:spMkLst>
            <pc:docMk/>
            <pc:sldMk cId="1691362775" sldId="259"/>
            <ac:spMk id="11" creationId="{4EFBBE7A-9501-5238-9135-9D297052BB35}"/>
          </ac:spMkLst>
        </pc:spChg>
        <pc:spChg chg="mod">
          <ac:chgData name="Shirley López González" userId="2eba02d5-a557-4c77-8d0f-cad9e101eaf4" providerId="ADAL" clId="{B8904273-EF09-45B0-A111-2B4D4AA730DA}" dt="2024-08-05T17:20:24.492" v="59" actId="20577"/>
          <ac:spMkLst>
            <pc:docMk/>
            <pc:sldMk cId="1691362775" sldId="259"/>
            <ac:spMk id="12" creationId="{2423E8A9-2350-B2C6-FD77-C73A0B082845}"/>
          </ac:spMkLst>
        </pc:spChg>
        <pc:picChg chg="add mod">
          <ac:chgData name="Shirley López González" userId="2eba02d5-a557-4c77-8d0f-cad9e101eaf4" providerId="ADAL" clId="{B8904273-EF09-45B0-A111-2B4D4AA730DA}" dt="2024-08-05T17:18:45.090" v="47" actId="1076"/>
          <ac:picMkLst>
            <pc:docMk/>
            <pc:sldMk cId="1691362775" sldId="259"/>
            <ac:picMk id="2" creationId="{EBC831D5-9EBB-62D8-3591-24D7BF74C021}"/>
          </ac:picMkLst>
        </pc:picChg>
        <pc:picChg chg="del">
          <ac:chgData name="Shirley López González" userId="2eba02d5-a557-4c77-8d0f-cad9e101eaf4" providerId="ADAL" clId="{B8904273-EF09-45B0-A111-2B4D4AA730DA}" dt="2024-08-05T17:20:01.524" v="48" actId="478"/>
          <ac:picMkLst>
            <pc:docMk/>
            <pc:sldMk cId="1691362775" sldId="259"/>
            <ac:picMk id="4" creationId="{07B67807-0EE9-9095-8908-8F80F1B40D4B}"/>
          </ac:picMkLst>
        </pc:picChg>
        <pc:picChg chg="add mod">
          <ac:chgData name="Shirley López González" userId="2eba02d5-a557-4c77-8d0f-cad9e101eaf4" providerId="ADAL" clId="{B8904273-EF09-45B0-A111-2B4D4AA730DA}" dt="2024-08-05T17:20:18.861" v="55" actId="1076"/>
          <ac:picMkLst>
            <pc:docMk/>
            <pc:sldMk cId="1691362775" sldId="259"/>
            <ac:picMk id="7" creationId="{A86A8E40-0649-AB2F-D2DA-578F02B6DF3F}"/>
          </ac:picMkLst>
        </pc:picChg>
        <pc:picChg chg="del">
          <ac:chgData name="Shirley López González" userId="2eba02d5-a557-4c77-8d0f-cad9e101eaf4" providerId="ADAL" clId="{B8904273-EF09-45B0-A111-2B4D4AA730DA}" dt="2024-08-05T17:18:26.534" v="42" actId="478"/>
          <ac:picMkLst>
            <pc:docMk/>
            <pc:sldMk cId="1691362775" sldId="259"/>
            <ac:picMk id="15" creationId="{4BCD8F3D-7D69-ACE2-5838-1541B3A18BDD}"/>
          </ac:picMkLst>
        </pc:picChg>
      </pc:sldChg>
      <pc:sldChg chg="addSp delSp modSp mod">
        <pc:chgData name="Shirley López González" userId="2eba02d5-a557-4c77-8d0f-cad9e101eaf4" providerId="ADAL" clId="{B8904273-EF09-45B0-A111-2B4D4AA730DA}" dt="2024-08-05T17:21:48.272" v="78" actId="1076"/>
        <pc:sldMkLst>
          <pc:docMk/>
          <pc:sldMk cId="1805846171" sldId="260"/>
        </pc:sldMkLst>
        <pc:spChg chg="mod">
          <ac:chgData name="Shirley López González" userId="2eba02d5-a557-4c77-8d0f-cad9e101eaf4" providerId="ADAL" clId="{B8904273-EF09-45B0-A111-2B4D4AA730DA}" dt="2024-08-05T17:20:34.823" v="63" actId="20577"/>
          <ac:spMkLst>
            <pc:docMk/>
            <pc:sldMk cId="1805846171" sldId="260"/>
            <ac:spMk id="6" creationId="{29C9F2B1-830B-4128-B9A9-BA984383EA85}"/>
          </ac:spMkLst>
        </pc:spChg>
        <pc:picChg chg="del">
          <ac:chgData name="Shirley López González" userId="2eba02d5-a557-4c77-8d0f-cad9e101eaf4" providerId="ADAL" clId="{B8904273-EF09-45B0-A111-2B4D4AA730DA}" dt="2024-08-05T17:20:53.683" v="64" actId="478"/>
          <ac:picMkLst>
            <pc:docMk/>
            <pc:sldMk cId="1805846171" sldId="260"/>
            <ac:picMk id="2" creationId="{546955FB-1047-1895-C67F-CCC2DB35A140}"/>
          </ac:picMkLst>
        </pc:picChg>
        <pc:picChg chg="add mod">
          <ac:chgData name="Shirley López González" userId="2eba02d5-a557-4c77-8d0f-cad9e101eaf4" providerId="ADAL" clId="{B8904273-EF09-45B0-A111-2B4D4AA730DA}" dt="2024-08-05T17:21:48.272" v="78" actId="1076"/>
          <ac:picMkLst>
            <pc:docMk/>
            <pc:sldMk cId="1805846171" sldId="260"/>
            <ac:picMk id="3" creationId="{DF42EC36-F8D1-CB83-B514-D9064A687CE6}"/>
          </ac:picMkLst>
        </pc:picChg>
      </pc:sldChg>
      <pc:sldChg chg="addSp delSp modSp mod">
        <pc:chgData name="Shirley López González" userId="2eba02d5-a557-4c77-8d0f-cad9e101eaf4" providerId="ADAL" clId="{B8904273-EF09-45B0-A111-2B4D4AA730DA}" dt="2024-08-05T17:36:37.840" v="110" actId="1076"/>
        <pc:sldMkLst>
          <pc:docMk/>
          <pc:sldMk cId="416827021" sldId="261"/>
        </pc:sldMkLst>
        <pc:spChg chg="mod">
          <ac:chgData name="Shirley López González" userId="2eba02d5-a557-4c77-8d0f-cad9e101eaf4" providerId="ADAL" clId="{B8904273-EF09-45B0-A111-2B4D4AA730DA}" dt="2024-08-05T17:24:07.300" v="82" actId="20577"/>
          <ac:spMkLst>
            <pc:docMk/>
            <pc:sldMk cId="416827021" sldId="261"/>
            <ac:spMk id="5" creationId="{EE8DF781-CB12-03ED-2429-BC4C00E5E6D2}"/>
          </ac:spMkLst>
        </pc:spChg>
        <pc:graphicFrameChg chg="add del mod modGraphic">
          <ac:chgData name="Shirley López González" userId="2eba02d5-a557-4c77-8d0f-cad9e101eaf4" providerId="ADAL" clId="{B8904273-EF09-45B0-A111-2B4D4AA730DA}" dt="2024-08-05T17:24:33.623" v="89"/>
          <ac:graphicFrameMkLst>
            <pc:docMk/>
            <pc:sldMk cId="416827021" sldId="261"/>
            <ac:graphicFrameMk id="2" creationId="{9B446272-16A0-E9AE-8113-74495BDDA53F}"/>
          </ac:graphicFrameMkLst>
        </pc:graphicFrameChg>
        <pc:picChg chg="add mod">
          <ac:chgData name="Shirley López González" userId="2eba02d5-a557-4c77-8d0f-cad9e101eaf4" providerId="ADAL" clId="{B8904273-EF09-45B0-A111-2B4D4AA730DA}" dt="2024-08-05T17:36:37.840" v="110" actId="1076"/>
          <ac:picMkLst>
            <pc:docMk/>
            <pc:sldMk cId="416827021" sldId="261"/>
            <ac:picMk id="4" creationId="{E8878366-83D5-C8ED-2640-9A92670F0E1E}"/>
          </ac:picMkLst>
        </pc:picChg>
        <pc:picChg chg="del">
          <ac:chgData name="Shirley López González" userId="2eba02d5-a557-4c77-8d0f-cad9e101eaf4" providerId="ADAL" clId="{B8904273-EF09-45B0-A111-2B4D4AA730DA}" dt="2024-08-05T17:24:21.956" v="83" actId="478"/>
          <ac:picMkLst>
            <pc:docMk/>
            <pc:sldMk cId="416827021" sldId="261"/>
            <ac:picMk id="9" creationId="{5ED314B8-5C8F-5561-24D7-47C5FF291A1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71878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1503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1219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2061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5699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6467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989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9170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8637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5425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19086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E4A1A7-AED5-D04B-A6B7-0E429FAC29B5}" type="datetimeFigureOut">
              <a:rPr lang="es-CR" smtClean="0"/>
              <a:t>10/11/2024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7C747F-F58C-3D4B-8C6F-918B4091F392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0993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3E75A3-9126-A110-63F2-2ED53ADC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4383999" cy="13716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CA1E0C8-BB75-530C-560D-C9ADC26E2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61" y="4159422"/>
            <a:ext cx="2242344" cy="249397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1F7A3BA-7550-2573-6DC0-20BDCD65EFAC}"/>
              </a:ext>
            </a:extLst>
          </p:cNvPr>
          <p:cNvSpPr txBox="1"/>
          <p:nvPr/>
        </p:nvSpPr>
        <p:spPr>
          <a:xfrm>
            <a:off x="3484605" y="4522573"/>
            <a:ext cx="66880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80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Octubre, 2024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4768D-5138-DFF1-CF33-49C7FEE16B21}"/>
              </a:ext>
            </a:extLst>
          </p:cNvPr>
          <p:cNvSpPr txBox="1"/>
          <p:nvPr/>
        </p:nvSpPr>
        <p:spPr>
          <a:xfrm>
            <a:off x="3484605" y="5753889"/>
            <a:ext cx="11625298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97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Boletín de Ejecución</a:t>
            </a:r>
          </a:p>
          <a:p>
            <a:r>
              <a:rPr lang="es-CR" sz="9700" dirty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rPr>
              <a:t>Presupuestaria</a:t>
            </a:r>
          </a:p>
        </p:txBody>
      </p:sp>
    </p:spTree>
    <p:extLst>
      <p:ext uri="{BB962C8B-B14F-4D97-AF65-F5344CB8AC3E}">
        <p14:creationId xmlns:p14="http://schemas.microsoft.com/office/powerpoint/2010/main" val="150724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7" y="0"/>
            <a:ext cx="24376317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299E27-FC99-DB0C-609F-561E2F730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"/>
          <a:stretch/>
        </p:blipFill>
        <p:spPr>
          <a:xfrm>
            <a:off x="20" y="2564"/>
            <a:ext cx="24382392" cy="1371343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1DE7DE5-57A6-E2A2-2FAF-671E41D39D6F}"/>
              </a:ext>
            </a:extLst>
          </p:cNvPr>
          <p:cNvSpPr txBox="1"/>
          <p:nvPr/>
        </p:nvSpPr>
        <p:spPr>
          <a:xfrm>
            <a:off x="518984" y="3283881"/>
            <a:ext cx="229415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Rubik Medium" pitchFamily="2" charset="-79"/>
                <a:cs typeface="Rubik Medium" pitchFamily="2" charset="-79"/>
              </a:rPr>
              <a:t>Importancia de la Ejecución Presupuestaria</a:t>
            </a:r>
          </a:p>
          <a:p>
            <a:endParaRPr lang="es-CR" sz="2800" dirty="0">
              <a:latin typeface="Rubik Light" pitchFamily="2" charset="-79"/>
              <a:cs typeface="Rubik Light" pitchFamily="2" charset="-79"/>
            </a:endParaRPr>
          </a:p>
          <a:p>
            <a:pPr algn="just"/>
            <a:r>
              <a:rPr lang="es-ES" sz="2800" dirty="0">
                <a:latin typeface="Rubik Light" pitchFamily="2" charset="-79"/>
                <a:cs typeface="Rubik Light" pitchFamily="2" charset="-79"/>
              </a:rPr>
              <a:t>Es esencial asegurar una ejecución presupuestaria precisa, ya que esto facilita un control efectivo de los ingresos y gastos asignados a la institución, permitiendo así alcanzar las metas y objetivos. Además, una ejecución adecuada proporciona la base para tomar decisiones acertadas y oportunas, mejorando la eficiencia y efectividad de los recursos.</a:t>
            </a:r>
          </a:p>
          <a:p>
            <a:pPr algn="just"/>
            <a:r>
              <a:rPr lang="es-ES" sz="2800" dirty="0">
                <a:latin typeface="Rubik Light" pitchFamily="2" charset="-79"/>
                <a:cs typeface="Rubik Light" pitchFamily="2" charset="-79"/>
              </a:rPr>
              <a:t>Una ejecución presupuestaria transparente y precisa fomenta el uso responsable de los recursos asignados y promueve la rendición de cuentas.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EAD791-58F5-6E61-1BC6-F23A72671217}"/>
              </a:ext>
            </a:extLst>
          </p:cNvPr>
          <p:cNvSpPr txBox="1"/>
          <p:nvPr/>
        </p:nvSpPr>
        <p:spPr>
          <a:xfrm>
            <a:off x="2710520" y="7016430"/>
            <a:ext cx="871665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Rubik Light" pitchFamily="2" charset="-79"/>
                <a:cs typeface="Rubik Light" pitchFamily="2" charset="-79"/>
              </a:rPr>
              <a:t>Los recursos asignados por la suma de ¢504.249.684.608,00 al Poder Judicial mediante Ley No.10427 fueron publicados en el Alcance No.245 a la Gaceta No.229 del 11 de diciembre del 2023.</a:t>
            </a:r>
          </a:p>
          <a:p>
            <a:pPr algn="just"/>
            <a:endParaRPr lang="es-ES" sz="2800" dirty="0">
              <a:latin typeface="Rubik Light" pitchFamily="2" charset="-79"/>
              <a:cs typeface="Rubik Light" pitchFamily="2" charset="-79"/>
            </a:endParaRPr>
          </a:p>
          <a:p>
            <a:pPr algn="just"/>
            <a:r>
              <a:rPr lang="es-ES" sz="2800" dirty="0">
                <a:latin typeface="Rubik Light" pitchFamily="2" charset="-79"/>
                <a:cs typeface="Rubik Light" pitchFamily="2" charset="-79"/>
              </a:rPr>
              <a:t>Mediante Presupuesto extraordinario No.03-2024 se incorporó la suma de ¢2.343.477.093.26 en diferentes programas con recursos provenientes del ICD; en Ppto. Extraord. No.04-2024 la suma de ¢774.330.877,30 en el programa 928 y en Ppto. Extraord. No.09-2024 la suma de ¢392.742.353,00;  aumentando el total de recursos asignados a la Institución.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7820DF9-AE1D-419A-1E8F-3DBFC9EFD2F4}"/>
              </a:ext>
            </a:extLst>
          </p:cNvPr>
          <p:cNvSpPr txBox="1"/>
          <p:nvPr/>
        </p:nvSpPr>
        <p:spPr>
          <a:xfrm>
            <a:off x="5869881" y="6370099"/>
            <a:ext cx="12033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Rubik Medium" pitchFamily="2" charset="-79"/>
                <a:cs typeface="Rubik Medium" pitchFamily="2" charset="-79"/>
              </a:rPr>
              <a:t>Recursos</a:t>
            </a:r>
            <a:r>
              <a:rPr lang="es-E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ubik Light" pitchFamily="2" charset="-79"/>
                <a:cs typeface="Rubik Light" pitchFamily="2" charset="-79"/>
              </a:rPr>
              <a:t> </a:t>
            </a:r>
            <a:r>
              <a:rPr lang="es-ES" sz="3600" dirty="0">
                <a:latin typeface="Rubik Medium" pitchFamily="2" charset="-79"/>
                <a:cs typeface="Rubik Medium" pitchFamily="2" charset="-79"/>
              </a:rPr>
              <a:t>asignados al Poder Judicial en el 2024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F1BE99-1D25-930C-2657-82704CCB3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4064" y="7016430"/>
            <a:ext cx="11578414" cy="620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2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7" y="0"/>
            <a:ext cx="24376317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1EE094-C883-591E-8DBD-DA8FE29DF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"/>
          <a:stretch/>
        </p:blipFill>
        <p:spPr>
          <a:xfrm>
            <a:off x="20" y="2564"/>
            <a:ext cx="24382392" cy="137134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CF9DABC-AA1A-1CAE-75DF-A4332D3C1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488" y="880851"/>
            <a:ext cx="577808" cy="42682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28B0A17-5A20-C32A-E54C-A79EEF0A4076}"/>
              </a:ext>
            </a:extLst>
          </p:cNvPr>
          <p:cNvSpPr txBox="1"/>
          <p:nvPr/>
        </p:nvSpPr>
        <p:spPr>
          <a:xfrm>
            <a:off x="1867091" y="881495"/>
            <a:ext cx="971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Rubik Light" pitchFamily="2" charset="-79"/>
                <a:cs typeface="Rubik Light" pitchFamily="2" charset="-79"/>
              </a:rPr>
              <a:t>Presupuesto inicial: Presupuesto asignado (formulado)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4331C1-BE1A-81DB-B23A-FA1B95237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878" y="1551712"/>
            <a:ext cx="577808" cy="42682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59790A0-9B9F-011F-2EA9-031E10C384B5}"/>
              </a:ext>
            </a:extLst>
          </p:cNvPr>
          <p:cNvSpPr txBox="1"/>
          <p:nvPr/>
        </p:nvSpPr>
        <p:spPr>
          <a:xfrm>
            <a:off x="1867091" y="1453066"/>
            <a:ext cx="9712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Rubik Light" pitchFamily="2" charset="-79"/>
                <a:cs typeface="Rubik Light" pitchFamily="2" charset="-79"/>
              </a:rPr>
              <a:t>Presupuesto Actual: Presupuesto asignado (con modificaciones presupuestarias)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A1DD062-377B-6077-4A9E-D25A85066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33" y="2505025"/>
            <a:ext cx="577808" cy="426823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C57AAB0-44F7-7527-2E09-E4DE5425D951}"/>
              </a:ext>
            </a:extLst>
          </p:cNvPr>
          <p:cNvSpPr txBox="1"/>
          <p:nvPr/>
        </p:nvSpPr>
        <p:spPr>
          <a:xfrm>
            <a:off x="1867091" y="2517781"/>
            <a:ext cx="971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Rubik Light" pitchFamily="2" charset="-79"/>
                <a:cs typeface="Rubik Light" pitchFamily="2" charset="-79"/>
              </a:rPr>
              <a:t>Solicitado: Solicitudes de Pedido registradas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9256726-F2F3-3F05-3226-FDCFA9E5F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33" y="3070234"/>
            <a:ext cx="577808" cy="426823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FE67235-415D-4314-83CC-A5AB286190D9}"/>
              </a:ext>
            </a:extLst>
          </p:cNvPr>
          <p:cNvSpPr txBox="1"/>
          <p:nvPr/>
        </p:nvSpPr>
        <p:spPr>
          <a:xfrm>
            <a:off x="1898227" y="3673697"/>
            <a:ext cx="971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Rubik Light" pitchFamily="2" charset="-79"/>
                <a:cs typeface="Rubik Light" pitchFamily="2" charset="-79"/>
              </a:rPr>
              <a:t>Devengado: Facturas asociadas a un acuerdo de pago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00F259-3588-860C-F21F-2C293C53B3DE}"/>
              </a:ext>
            </a:extLst>
          </p:cNvPr>
          <p:cNvSpPr txBox="1"/>
          <p:nvPr/>
        </p:nvSpPr>
        <p:spPr>
          <a:xfrm>
            <a:off x="15049118" y="1753233"/>
            <a:ext cx="853310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54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Conceptos básicos de la </a:t>
            </a:r>
          </a:p>
          <a:p>
            <a:pPr algn="r"/>
            <a:r>
              <a:rPr lang="es-ES" sz="54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Liquidación Presupuestaria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00C8D92-8574-0F3E-6903-C5919BE4C787}"/>
              </a:ext>
            </a:extLst>
          </p:cNvPr>
          <p:cNvSpPr/>
          <p:nvPr/>
        </p:nvSpPr>
        <p:spPr>
          <a:xfrm>
            <a:off x="3891516" y="6889753"/>
            <a:ext cx="13141842" cy="1084723"/>
          </a:xfrm>
          <a:prstGeom prst="rect">
            <a:avLst/>
          </a:prstGeom>
          <a:solidFill>
            <a:srgbClr val="05EB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solidFill>
                <a:srgbClr val="05EB04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8252309-52E3-92F2-15AE-5D62F7BEF3EA}"/>
              </a:ext>
            </a:extLst>
          </p:cNvPr>
          <p:cNvSpPr txBox="1"/>
          <p:nvPr/>
        </p:nvSpPr>
        <p:spPr>
          <a:xfrm>
            <a:off x="4131108" y="6910062"/>
            <a:ext cx="120333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ubik Light" pitchFamily="2" charset="-79"/>
                <a:cs typeface="Rubik Light" pitchFamily="2" charset="-79"/>
              </a:rPr>
              <a:t>Porcentajes de Ejecución por Programa</a:t>
            </a:r>
          </a:p>
          <a:p>
            <a:pPr algn="ctr"/>
            <a:r>
              <a:rPr lang="es-E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ubik Light" pitchFamily="2" charset="-79"/>
                <a:cs typeface="Rubik Light" pitchFamily="2" charset="-79"/>
              </a:rPr>
              <a:t>Al 31 de octubre,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D8BE34D-0DE6-F86C-28A9-BEB56A000865}"/>
              </a:ext>
            </a:extLst>
          </p:cNvPr>
          <p:cNvSpPr txBox="1"/>
          <p:nvPr/>
        </p:nvSpPr>
        <p:spPr>
          <a:xfrm>
            <a:off x="1867091" y="3146582"/>
            <a:ext cx="971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dirty="0">
                <a:latin typeface="Rubik Light" pitchFamily="2" charset="-79"/>
                <a:cs typeface="Rubik Light" pitchFamily="2" charset="-79"/>
              </a:rPr>
              <a:t>Comprometido: Pedidos y Reservas registrados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ED0BF4B-19CD-1F0A-F1A3-BFFDC4101201}"/>
              </a:ext>
            </a:extLst>
          </p:cNvPr>
          <p:cNvSpPr txBox="1"/>
          <p:nvPr/>
        </p:nvSpPr>
        <p:spPr>
          <a:xfrm>
            <a:off x="1898226" y="4258743"/>
            <a:ext cx="9712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dirty="0">
                <a:latin typeface="Rubik Light" pitchFamily="2" charset="-79"/>
                <a:cs typeface="Rubik Light" pitchFamily="2" charset="-79"/>
              </a:rPr>
              <a:t>Pagado: Facturas ya canceladas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E3009D-48E4-D994-3A18-B3A29D89FCEC}"/>
              </a:ext>
            </a:extLst>
          </p:cNvPr>
          <p:cNvSpPr txBox="1"/>
          <p:nvPr/>
        </p:nvSpPr>
        <p:spPr>
          <a:xfrm>
            <a:off x="1867091" y="4829613"/>
            <a:ext cx="9712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Rubik Light" pitchFamily="2" charset="-79"/>
                <a:cs typeface="Rubik Light" pitchFamily="2" charset="-79"/>
              </a:rPr>
              <a:t>Disponible Presupuestario: Disponible a utilizar por la oficina</a:t>
            </a:r>
            <a:endParaRPr lang="es-CR" sz="2800" dirty="0">
              <a:latin typeface="Rubik Light" pitchFamily="2" charset="-79"/>
              <a:cs typeface="Rubik Light" pitchFamily="2" charset="-79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45B936E-EF62-175B-EFE6-293342DA2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33" y="3741724"/>
            <a:ext cx="577808" cy="42682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9C56257-E31E-39D6-5476-56A7ED96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488" y="4359035"/>
            <a:ext cx="577808" cy="42682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AC5BE70-1960-C8CB-FAC6-007B295F8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488" y="4924244"/>
            <a:ext cx="577808" cy="42682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F819572B-D52B-26A8-2A12-54A91606D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56" y="8364934"/>
            <a:ext cx="18318200" cy="50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16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7" y="0"/>
            <a:ext cx="24376317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E6EE082-7769-53A8-B699-54AFB6F107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"/>
          <a:stretch/>
        </p:blipFill>
        <p:spPr>
          <a:xfrm>
            <a:off x="20" y="2564"/>
            <a:ext cx="24382392" cy="137134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D7004EB-E132-EEA3-5C56-13C44CF45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98" y="0"/>
            <a:ext cx="16617707" cy="257020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FCFF5E1-2499-0B74-A70E-D549966B6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98" y="6534716"/>
            <a:ext cx="16617707" cy="257020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EFBBE7A-9501-5238-9135-9D297052BB35}"/>
              </a:ext>
            </a:extLst>
          </p:cNvPr>
          <p:cNvSpPr txBox="1"/>
          <p:nvPr/>
        </p:nvSpPr>
        <p:spPr>
          <a:xfrm>
            <a:off x="3597692" y="907221"/>
            <a:ext cx="10224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Rubik Medium" pitchFamily="2" charset="-79"/>
                <a:cs typeface="Rubik Medium" pitchFamily="2" charset="-79"/>
              </a:rPr>
              <a:t>Comparación porcentaje de ejecución por Programa</a:t>
            </a:r>
          </a:p>
          <a:p>
            <a:pPr algn="ctr"/>
            <a:r>
              <a:rPr lang="es-ES" sz="2400" dirty="0">
                <a:latin typeface="Rubik Medium" pitchFamily="2" charset="-79"/>
                <a:cs typeface="Rubik Medium" pitchFamily="2" charset="-79"/>
              </a:rPr>
              <a:t>Octubre 2023-2024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423E8A9-2350-B2C6-FD77-C73A0B082845}"/>
              </a:ext>
            </a:extLst>
          </p:cNvPr>
          <p:cNvSpPr txBox="1"/>
          <p:nvPr/>
        </p:nvSpPr>
        <p:spPr>
          <a:xfrm>
            <a:off x="3874138" y="7404320"/>
            <a:ext cx="7736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Rubik Medium" pitchFamily="2" charset="-79"/>
                <a:cs typeface="Rubik Medium" pitchFamily="2" charset="-79"/>
              </a:rPr>
              <a:t>Porcentajes de Ejecución por Partida</a:t>
            </a:r>
          </a:p>
          <a:p>
            <a:pPr algn="ctr"/>
            <a:r>
              <a:rPr lang="es-ES" sz="2400" dirty="0">
                <a:latin typeface="Rubik Medium" pitchFamily="2" charset="-79"/>
                <a:cs typeface="Rubik Medium" pitchFamily="2" charset="-79"/>
              </a:rPr>
              <a:t>Al 31 de octubre, 2024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C51E2BD-069E-0D8D-48BC-13D6E97F3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770" y="1897154"/>
            <a:ext cx="9402751" cy="55071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3046082-6F3A-69C1-29B6-062B3E199C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4138" y="8833463"/>
            <a:ext cx="12377980" cy="418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6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7" y="0"/>
            <a:ext cx="24376317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CE77E3-C914-5E84-D2EA-EC919C0CFD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"/>
          <a:stretch/>
        </p:blipFill>
        <p:spPr>
          <a:xfrm>
            <a:off x="20" y="2564"/>
            <a:ext cx="24382392" cy="1371343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9C9F2B1-830B-4128-B9A9-BA984383EA85}"/>
              </a:ext>
            </a:extLst>
          </p:cNvPr>
          <p:cNvSpPr txBox="1"/>
          <p:nvPr/>
        </p:nvSpPr>
        <p:spPr>
          <a:xfrm>
            <a:off x="3659690" y="699501"/>
            <a:ext cx="17063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Porcentajes de Ejecución por Rubro y Centro Gestor</a:t>
            </a:r>
          </a:p>
          <a:p>
            <a:pPr algn="ctr"/>
            <a:r>
              <a:rPr lang="es-ES" sz="4000" dirty="0">
                <a:solidFill>
                  <a:srgbClr val="05EB04"/>
                </a:solidFill>
                <a:latin typeface="Rubik Light" pitchFamily="2" charset="-79"/>
                <a:cs typeface="Rubik Light" pitchFamily="2" charset="-79"/>
              </a:rPr>
              <a:t>Al 31 de octubre, 2024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F9D6F83-BAC5-D56F-649B-176D5DFA0DFB}"/>
              </a:ext>
            </a:extLst>
          </p:cNvPr>
          <p:cNvSpPr/>
          <p:nvPr/>
        </p:nvSpPr>
        <p:spPr>
          <a:xfrm>
            <a:off x="1828800" y="2718485"/>
            <a:ext cx="20526745" cy="9338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F5359C-68A1-1278-5051-44E92EE0B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752" y="2718485"/>
            <a:ext cx="20526745" cy="917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4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7" y="0"/>
            <a:ext cx="24376317" cy="13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773BB0-7D63-8E26-69B4-5C47631A3D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"/>
          <a:stretch/>
        </p:blipFill>
        <p:spPr>
          <a:xfrm>
            <a:off x="20" y="2564"/>
            <a:ext cx="24382392" cy="137134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E8DF781-CB12-03ED-2429-BC4C00E5E6D2}"/>
              </a:ext>
            </a:extLst>
          </p:cNvPr>
          <p:cNvSpPr txBox="1"/>
          <p:nvPr/>
        </p:nvSpPr>
        <p:spPr>
          <a:xfrm>
            <a:off x="337023" y="182747"/>
            <a:ext cx="13066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latin typeface="Rubik Light" pitchFamily="2" charset="-79"/>
                <a:cs typeface="Rubik Light" pitchFamily="2" charset="-79"/>
              </a:rPr>
              <a:t>Modificaciones externas y Presupuestos Extraordinarios</a:t>
            </a:r>
          </a:p>
          <a:p>
            <a:r>
              <a:rPr lang="es-ES" sz="3600" dirty="0">
                <a:latin typeface="Rubik Light" pitchFamily="2" charset="-79"/>
                <a:cs typeface="Rubik Light" pitchFamily="2" charset="-79"/>
              </a:rPr>
              <a:t>Al 31 de octubre,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FF97E32-9195-E45C-459C-C8D210395C50}"/>
              </a:ext>
            </a:extLst>
          </p:cNvPr>
          <p:cNvSpPr txBox="1"/>
          <p:nvPr/>
        </p:nvSpPr>
        <p:spPr>
          <a:xfrm>
            <a:off x="842350" y="12163647"/>
            <a:ext cx="10172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cs typeface="Rubik Light"/>
              </a:rPr>
              <a:t>Para más información sobre este boletín o capacitaciones puede contactar al Subproceso de Presupuesto en las extensiones 014283-014069-013427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367B86B-6366-5A55-5C80-5D3E25DF7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953" y="2301653"/>
            <a:ext cx="20575335" cy="911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7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e37f79b-3ad0-4b5e-a3c5-5ee2f73586f5" xsi:nil="true"/>
    <lcf76f155ced4ddcb4097134ff3c332f xmlns="d785ce3a-d0f6-4254-9e9a-80831dbe15e4">
      <Terms xmlns="http://schemas.microsoft.com/office/infopath/2007/PartnerControls"/>
    </lcf76f155ced4ddcb4097134ff3c332f>
    <_Flow_SignoffStatus xmlns="d785ce3a-d0f6-4254-9e9a-80831dbe15e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E039613C16AC74FAA97152DB46033C0" ma:contentTypeVersion="18" ma:contentTypeDescription="Crear nuevo documento." ma:contentTypeScope="" ma:versionID="60c0372fae6e56b5dfd1877d001d8a7f">
  <xsd:schema xmlns:xsd="http://www.w3.org/2001/XMLSchema" xmlns:xs="http://www.w3.org/2001/XMLSchema" xmlns:p="http://schemas.microsoft.com/office/2006/metadata/properties" xmlns:ns2="d785ce3a-d0f6-4254-9e9a-80831dbe15e4" xmlns:ns3="ee37f79b-3ad0-4b5e-a3c5-5ee2f73586f5" targetNamespace="http://schemas.microsoft.com/office/2006/metadata/properties" ma:root="true" ma:fieldsID="c9b05fb5445ca180237483f3956c39a9" ns2:_="" ns3:_="">
    <xsd:import namespace="d785ce3a-d0f6-4254-9e9a-80831dbe15e4"/>
    <xsd:import namespace="ee37f79b-3ad0-4b5e-a3c5-5ee2f73586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5ce3a-d0f6-4254-9e9a-80831dbe15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Etiquetas de imagen" ma:readOnly="false" ma:fieldId="{5cf76f15-5ced-4ddc-b409-7134ff3c332f}" ma:taxonomyMulti="true" ma:sspId="fbcaa838-b8ae-4c10-9066-cd2dbd42e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2" nillable="true" ma:displayName="Estado de aprobación" ma:internalName="Estado_x0020_de_x0020_aprobaci_x00f3_n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7f79b-3ad0-4b5e-a3c5-5ee2f73586f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9fb7eb2-0e8a-4624-9b10-7aa09d7ce113}" ma:internalName="TaxCatchAll" ma:showField="CatchAllData" ma:web="ee37f79b-3ad0-4b5e-a3c5-5ee2f73586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49F8B1-8F15-4C2C-9D2E-566E3E08034B}">
  <ds:schemaRefs>
    <ds:schemaRef ds:uri="http://schemas.microsoft.com/office/2006/metadata/properties"/>
    <ds:schemaRef ds:uri="http://schemas.microsoft.com/office/infopath/2007/PartnerControls"/>
    <ds:schemaRef ds:uri="ee37f79b-3ad0-4b5e-a3c5-5ee2f73586f5"/>
    <ds:schemaRef ds:uri="d785ce3a-d0f6-4254-9e9a-80831dbe15e4"/>
  </ds:schemaRefs>
</ds:datastoreItem>
</file>

<file path=customXml/itemProps2.xml><?xml version="1.0" encoding="utf-8"?>
<ds:datastoreItem xmlns:ds="http://schemas.openxmlformats.org/officeDocument/2006/customXml" ds:itemID="{7889EEDB-CC5D-40DB-9889-2CD40327E8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85ce3a-d0f6-4254-9e9a-80831dbe15e4"/>
    <ds:schemaRef ds:uri="ee37f79b-3ad0-4b5e-a3c5-5ee2f73586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E45158-4AD9-40C6-9510-EF7DF00911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</TotalTime>
  <Words>332</Words>
  <Application>Microsoft Office PowerPoint</Application>
  <PresentationFormat>Personalizado</PresentationFormat>
  <Paragraphs>31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Rubik Light</vt:lpstr>
      <vt:lpstr>Rubik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Isabel Quirós Fumero</dc:creator>
  <cp:lastModifiedBy>Shirley López González</cp:lastModifiedBy>
  <cp:revision>5</cp:revision>
  <dcterms:created xsi:type="dcterms:W3CDTF">2024-05-17T16:09:08Z</dcterms:created>
  <dcterms:modified xsi:type="dcterms:W3CDTF">2024-11-10T16:35:28Z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0x0101005E039613C16AC74FAA97152DB46033C0</vt:lpwstr>
  </property>
  <property fmtid="{D5CDD505-2E9C-101B-9397-08002B2CF9AE}" pid="3" name="MediaServiceImageTags">
    <vt:lpwstr/>
  </property>
</Properties>
</file>