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4"/>
  </p:sldMasterIdLst>
  <p:sldIdLst>
    <p:sldId id="256" r:id="rId5"/>
    <p:sldId id="257" r:id="rId6"/>
    <p:sldId id="258" r:id="rId7"/>
    <p:sldId id="259" r:id="rId8"/>
    <p:sldId id="260" r:id="rId9"/>
    <p:sldId id="261" r:id="rId10"/>
  </p:sldIdLst>
  <p:sldSz cx="24382413" cy="13716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5EB04"/>
    <a:srgbClr val="EEEEE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05355E4-B428-4D30-842B-44EEF3F853EB}" v="6" dt="2024-11-10T16:34:30.19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4694"/>
  </p:normalViewPr>
  <p:slideViewPr>
    <p:cSldViewPr snapToGrid="0">
      <p:cViewPr varScale="1">
        <p:scale>
          <a:sx n="39" d="100"/>
          <a:sy n="39" d="100"/>
        </p:scale>
        <p:origin x="883" y="101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microsoft.com/office/2016/11/relationships/changesInfo" Target="changesInfos/changesInfo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hirley López González" userId="2eba02d5-a557-4c77-8d0f-cad9e101eaf4" providerId="ADAL" clId="{805355E4-B428-4D30-842B-44EEF3F853EB}"/>
    <pc:docChg chg="custSel modSld">
      <pc:chgData name="Shirley López González" userId="2eba02d5-a557-4c77-8d0f-cad9e101eaf4" providerId="ADAL" clId="{805355E4-B428-4D30-842B-44EEF3F853EB}" dt="2024-11-10T16:35:19.425" v="98" actId="1076"/>
      <pc:docMkLst>
        <pc:docMk/>
      </pc:docMkLst>
      <pc:sldChg chg="modSp mod">
        <pc:chgData name="Shirley López González" userId="2eba02d5-a557-4c77-8d0f-cad9e101eaf4" providerId="ADAL" clId="{805355E4-B428-4D30-842B-44EEF3F853EB}" dt="2024-11-10T16:18:31.750" v="6" actId="20577"/>
        <pc:sldMkLst>
          <pc:docMk/>
          <pc:sldMk cId="1507246177" sldId="256"/>
        </pc:sldMkLst>
        <pc:spChg chg="mod">
          <ac:chgData name="Shirley López González" userId="2eba02d5-a557-4c77-8d0f-cad9e101eaf4" providerId="ADAL" clId="{805355E4-B428-4D30-842B-44EEF3F853EB}" dt="2024-11-10T16:18:31.750" v="6" actId="20577"/>
          <ac:spMkLst>
            <pc:docMk/>
            <pc:sldMk cId="1507246177" sldId="256"/>
            <ac:spMk id="10" creationId="{31F7A3BA-7550-2573-6DC0-20BDCD65EFAC}"/>
          </ac:spMkLst>
        </pc:spChg>
      </pc:sldChg>
      <pc:sldChg chg="addSp delSp modSp mod">
        <pc:chgData name="Shirley López González" userId="2eba02d5-a557-4c77-8d0f-cad9e101eaf4" providerId="ADAL" clId="{805355E4-B428-4D30-842B-44EEF3F853EB}" dt="2024-11-10T16:32:48.497" v="70" actId="1076"/>
        <pc:sldMkLst>
          <pc:docMk/>
          <pc:sldMk cId="4161116672" sldId="258"/>
        </pc:sldMkLst>
        <pc:spChg chg="mod">
          <ac:chgData name="Shirley López González" userId="2eba02d5-a557-4c77-8d0f-cad9e101eaf4" providerId="ADAL" clId="{805355E4-B428-4D30-842B-44EEF3F853EB}" dt="2024-11-10T16:19:35.557" v="19" actId="20577"/>
          <ac:spMkLst>
            <pc:docMk/>
            <pc:sldMk cId="4161116672" sldId="258"/>
            <ac:spMk id="19" creationId="{B8252309-52E3-92F2-15AE-5D62F7BEF3EA}"/>
          </ac:spMkLst>
        </pc:spChg>
        <pc:picChg chg="del">
          <ac:chgData name="Shirley López González" userId="2eba02d5-a557-4c77-8d0f-cad9e101eaf4" providerId="ADAL" clId="{805355E4-B428-4D30-842B-44EEF3F853EB}" dt="2024-11-10T16:20:53.757" v="24" actId="478"/>
          <ac:picMkLst>
            <pc:docMk/>
            <pc:sldMk cId="4161116672" sldId="258"/>
            <ac:picMk id="6" creationId="{D2BA2E2E-41C1-46E5-39A5-B0457EEA5B0B}"/>
          </ac:picMkLst>
        </pc:picChg>
        <pc:picChg chg="add del mod">
          <ac:chgData name="Shirley López González" userId="2eba02d5-a557-4c77-8d0f-cad9e101eaf4" providerId="ADAL" clId="{805355E4-B428-4D30-842B-44EEF3F853EB}" dt="2024-11-10T16:32:42.404" v="69" actId="478"/>
          <ac:picMkLst>
            <pc:docMk/>
            <pc:sldMk cId="4161116672" sldId="258"/>
            <ac:picMk id="22" creationId="{2BB5B837-6894-F9E8-EC09-29A9DF8B827D}"/>
          </ac:picMkLst>
        </pc:picChg>
        <pc:picChg chg="add mod">
          <ac:chgData name="Shirley López González" userId="2eba02d5-a557-4c77-8d0f-cad9e101eaf4" providerId="ADAL" clId="{805355E4-B428-4D30-842B-44EEF3F853EB}" dt="2024-11-10T16:32:48.497" v="70" actId="1076"/>
          <ac:picMkLst>
            <pc:docMk/>
            <pc:sldMk cId="4161116672" sldId="258"/>
            <ac:picMk id="23" creationId="{F819572B-D52B-26A8-2A12-54A91606DBE4}"/>
          </ac:picMkLst>
        </pc:picChg>
      </pc:sldChg>
      <pc:sldChg chg="addSp delSp modSp mod">
        <pc:chgData name="Shirley López González" userId="2eba02d5-a557-4c77-8d0f-cad9e101eaf4" providerId="ADAL" clId="{805355E4-B428-4D30-842B-44EEF3F853EB}" dt="2024-11-10T16:23:19.377" v="57" actId="1076"/>
        <pc:sldMkLst>
          <pc:docMk/>
          <pc:sldMk cId="1691362775" sldId="259"/>
        </pc:sldMkLst>
        <pc:spChg chg="mod">
          <ac:chgData name="Shirley López González" userId="2eba02d5-a557-4c77-8d0f-cad9e101eaf4" providerId="ADAL" clId="{805355E4-B428-4D30-842B-44EEF3F853EB}" dt="2024-11-10T16:21:33.134" v="31" actId="20577"/>
          <ac:spMkLst>
            <pc:docMk/>
            <pc:sldMk cId="1691362775" sldId="259"/>
            <ac:spMk id="11" creationId="{4EFBBE7A-9501-5238-9135-9D297052BB35}"/>
          </ac:spMkLst>
        </pc:spChg>
        <pc:spChg chg="mod">
          <ac:chgData name="Shirley López González" userId="2eba02d5-a557-4c77-8d0f-cad9e101eaf4" providerId="ADAL" clId="{805355E4-B428-4D30-842B-44EEF3F853EB}" dt="2024-11-10T16:22:31.807" v="46" actId="20577"/>
          <ac:spMkLst>
            <pc:docMk/>
            <pc:sldMk cId="1691362775" sldId="259"/>
            <ac:spMk id="12" creationId="{2423E8A9-2350-B2C6-FD77-C73A0B082845}"/>
          </ac:spMkLst>
        </pc:spChg>
        <pc:picChg chg="del">
          <ac:chgData name="Shirley López González" userId="2eba02d5-a557-4c77-8d0f-cad9e101eaf4" providerId="ADAL" clId="{805355E4-B428-4D30-842B-44EEF3F853EB}" dt="2024-11-10T16:22:09.872" v="40" actId="478"/>
          <ac:picMkLst>
            <pc:docMk/>
            <pc:sldMk cId="1691362775" sldId="259"/>
            <ac:picMk id="2" creationId="{2B73925D-C42C-B050-E9BD-8BC2B2310055}"/>
          </ac:picMkLst>
        </pc:picChg>
        <pc:picChg chg="add mod">
          <ac:chgData name="Shirley López González" userId="2eba02d5-a557-4c77-8d0f-cad9e101eaf4" providerId="ADAL" clId="{805355E4-B428-4D30-842B-44EEF3F853EB}" dt="2024-11-10T16:22:17.021" v="41" actId="1076"/>
          <ac:picMkLst>
            <pc:docMk/>
            <pc:sldMk cId="1691362775" sldId="259"/>
            <ac:picMk id="4" creationId="{AC51E2BD-069E-0D8D-48BC-13D6E97F3444}"/>
          </ac:picMkLst>
        </pc:picChg>
        <pc:picChg chg="del">
          <ac:chgData name="Shirley López González" userId="2eba02d5-a557-4c77-8d0f-cad9e101eaf4" providerId="ADAL" clId="{805355E4-B428-4D30-842B-44EEF3F853EB}" dt="2024-11-10T16:23:09.382" v="55" actId="478"/>
          <ac:picMkLst>
            <pc:docMk/>
            <pc:sldMk cId="1691362775" sldId="259"/>
            <ac:picMk id="7" creationId="{F87D9698-6CF8-E419-D28B-A957E4FFEAD8}"/>
          </ac:picMkLst>
        </pc:picChg>
        <pc:picChg chg="add mod">
          <ac:chgData name="Shirley López González" userId="2eba02d5-a557-4c77-8d0f-cad9e101eaf4" providerId="ADAL" clId="{805355E4-B428-4D30-842B-44EEF3F853EB}" dt="2024-11-10T16:23:19.377" v="57" actId="1076"/>
          <ac:picMkLst>
            <pc:docMk/>
            <pc:sldMk cId="1691362775" sldId="259"/>
            <ac:picMk id="9" creationId="{43046082-6F3A-69C1-29B6-062B3E199C0E}"/>
          </ac:picMkLst>
        </pc:picChg>
      </pc:sldChg>
      <pc:sldChg chg="addSp delSp modSp mod">
        <pc:chgData name="Shirley López González" userId="2eba02d5-a557-4c77-8d0f-cad9e101eaf4" providerId="ADAL" clId="{805355E4-B428-4D30-842B-44EEF3F853EB}" dt="2024-11-10T16:33:19.419" v="75" actId="20577"/>
        <pc:sldMkLst>
          <pc:docMk/>
          <pc:sldMk cId="1805846171" sldId="260"/>
        </pc:sldMkLst>
        <pc:spChg chg="mod">
          <ac:chgData name="Shirley López González" userId="2eba02d5-a557-4c77-8d0f-cad9e101eaf4" providerId="ADAL" clId="{805355E4-B428-4D30-842B-44EEF3F853EB}" dt="2024-11-10T16:33:19.419" v="75" actId="20577"/>
          <ac:spMkLst>
            <pc:docMk/>
            <pc:sldMk cId="1805846171" sldId="260"/>
            <ac:spMk id="6" creationId="{29C9F2B1-830B-4128-B9A9-BA984383EA85}"/>
          </ac:spMkLst>
        </pc:spChg>
        <pc:picChg chg="add mod">
          <ac:chgData name="Shirley López González" userId="2eba02d5-a557-4c77-8d0f-cad9e101eaf4" providerId="ADAL" clId="{805355E4-B428-4D30-842B-44EEF3F853EB}" dt="2024-11-10T16:31:38.231" v="64" actId="14100"/>
          <ac:picMkLst>
            <pc:docMk/>
            <pc:sldMk cId="1805846171" sldId="260"/>
            <ac:picMk id="2" creationId="{4BF5359C-68A1-1278-5051-44E92EE0B574}"/>
          </ac:picMkLst>
        </pc:picChg>
        <pc:picChg chg="del">
          <ac:chgData name="Shirley López González" userId="2eba02d5-a557-4c77-8d0f-cad9e101eaf4" providerId="ADAL" clId="{805355E4-B428-4D30-842B-44EEF3F853EB}" dt="2024-11-10T16:31:12.476" v="58" actId="478"/>
          <ac:picMkLst>
            <pc:docMk/>
            <pc:sldMk cId="1805846171" sldId="260"/>
            <ac:picMk id="3" creationId="{09DF7FF6-CBD6-6419-801A-F5F4B2133398}"/>
          </ac:picMkLst>
        </pc:picChg>
      </pc:sldChg>
      <pc:sldChg chg="addSp delSp modSp mod">
        <pc:chgData name="Shirley López González" userId="2eba02d5-a557-4c77-8d0f-cad9e101eaf4" providerId="ADAL" clId="{805355E4-B428-4D30-842B-44EEF3F853EB}" dt="2024-11-10T16:35:19.425" v="98" actId="1076"/>
        <pc:sldMkLst>
          <pc:docMk/>
          <pc:sldMk cId="416827021" sldId="261"/>
        </pc:sldMkLst>
        <pc:spChg chg="mod">
          <ac:chgData name="Shirley López González" userId="2eba02d5-a557-4c77-8d0f-cad9e101eaf4" providerId="ADAL" clId="{805355E4-B428-4D30-842B-44EEF3F853EB}" dt="2024-11-10T16:33:40.068" v="85" actId="20577"/>
          <ac:spMkLst>
            <pc:docMk/>
            <pc:sldMk cId="416827021" sldId="261"/>
            <ac:spMk id="5" creationId="{EE8DF781-CB12-03ED-2429-BC4C00E5E6D2}"/>
          </ac:spMkLst>
        </pc:spChg>
        <pc:picChg chg="add mod">
          <ac:chgData name="Shirley López González" userId="2eba02d5-a557-4c77-8d0f-cad9e101eaf4" providerId="ADAL" clId="{805355E4-B428-4D30-842B-44EEF3F853EB}" dt="2024-11-10T16:35:19.425" v="98" actId="1076"/>
          <ac:picMkLst>
            <pc:docMk/>
            <pc:sldMk cId="416827021" sldId="261"/>
            <ac:picMk id="2" creationId="{B367B86B-6366-5A55-5C80-5D3E25DF7679}"/>
          </ac:picMkLst>
        </pc:picChg>
        <pc:picChg chg="del">
          <ac:chgData name="Shirley López González" userId="2eba02d5-a557-4c77-8d0f-cad9e101eaf4" providerId="ADAL" clId="{805355E4-B428-4D30-842B-44EEF3F853EB}" dt="2024-11-10T16:34:27.362" v="86" actId="478"/>
          <ac:picMkLst>
            <pc:docMk/>
            <pc:sldMk cId="416827021" sldId="261"/>
            <ac:picMk id="7" creationId="{6019BA11-F8E3-E31C-D0D8-08C9579D1621}"/>
          </ac:picMkLst>
        </pc:picChg>
      </pc:sldChg>
    </pc:docChg>
  </pc:docChgLst>
  <pc:docChgLst>
    <pc:chgData name="Shirley López González" userId="2eba02d5-a557-4c77-8d0f-cad9e101eaf4" providerId="ADAL" clId="{B7532AE9-7960-4400-95A0-4AF5AFDDAD58}"/>
    <pc:docChg chg="undo redo custSel modSld">
      <pc:chgData name="Shirley López González" userId="2eba02d5-a557-4c77-8d0f-cad9e101eaf4" providerId="ADAL" clId="{B7532AE9-7960-4400-95A0-4AF5AFDDAD58}" dt="2024-06-04T19:12:02.615" v="474" actId="255"/>
      <pc:docMkLst>
        <pc:docMk/>
      </pc:docMkLst>
      <pc:sldChg chg="addSp delSp modSp mod">
        <pc:chgData name="Shirley López González" userId="2eba02d5-a557-4c77-8d0f-cad9e101eaf4" providerId="ADAL" clId="{B7532AE9-7960-4400-95A0-4AF5AFDDAD58}" dt="2024-06-04T17:08:54.069" v="202" actId="20577"/>
        <pc:sldMkLst>
          <pc:docMk/>
          <pc:sldMk cId="3471829296" sldId="257"/>
        </pc:sldMkLst>
        <pc:spChg chg="mod">
          <ac:chgData name="Shirley López González" userId="2eba02d5-a557-4c77-8d0f-cad9e101eaf4" providerId="ADAL" clId="{B7532AE9-7960-4400-95A0-4AF5AFDDAD58}" dt="2024-06-04T17:06:58.344" v="15" actId="255"/>
          <ac:spMkLst>
            <pc:docMk/>
            <pc:sldMk cId="3471829296" sldId="257"/>
            <ac:spMk id="4" creationId="{71DE7DE5-57A6-E2A2-2FAF-671E41D39D6F}"/>
          </ac:spMkLst>
        </pc:spChg>
        <pc:spChg chg="mod">
          <ac:chgData name="Shirley López González" userId="2eba02d5-a557-4c77-8d0f-cad9e101eaf4" providerId="ADAL" clId="{B7532AE9-7960-4400-95A0-4AF5AFDDAD58}" dt="2024-06-04T17:08:54.069" v="202" actId="20577"/>
          <ac:spMkLst>
            <pc:docMk/>
            <pc:sldMk cId="3471829296" sldId="257"/>
            <ac:spMk id="5" creationId="{24EAD791-58F5-6E61-1BC6-F23A72671217}"/>
          </ac:spMkLst>
        </pc:spChg>
        <pc:spChg chg="del">
          <ac:chgData name="Shirley López González" userId="2eba02d5-a557-4c77-8d0f-cad9e101eaf4" providerId="ADAL" clId="{B7532AE9-7960-4400-95A0-4AF5AFDDAD58}" dt="2024-06-04T17:05:26.964" v="6" actId="478"/>
          <ac:spMkLst>
            <pc:docMk/>
            <pc:sldMk cId="3471829296" sldId="257"/>
            <ac:spMk id="9" creationId="{2F4D62CA-F3DF-EB36-8EF0-9457AD2D81A4}"/>
          </ac:spMkLst>
        </pc:spChg>
        <pc:spChg chg="mod">
          <ac:chgData name="Shirley López González" userId="2eba02d5-a557-4c77-8d0f-cad9e101eaf4" providerId="ADAL" clId="{B7532AE9-7960-4400-95A0-4AF5AFDDAD58}" dt="2024-06-04T17:06:51.425" v="14" actId="1076"/>
          <ac:spMkLst>
            <pc:docMk/>
            <pc:sldMk cId="3471829296" sldId="257"/>
            <ac:spMk id="13" creationId="{97820DF9-AE1D-419A-1E8F-3DBFC9EFD2F4}"/>
          </ac:spMkLst>
        </pc:spChg>
        <pc:picChg chg="add mod">
          <ac:chgData name="Shirley López González" userId="2eba02d5-a557-4c77-8d0f-cad9e101eaf4" providerId="ADAL" clId="{B7532AE9-7960-4400-95A0-4AF5AFDDAD58}" dt="2024-06-04T17:05:41.311" v="8" actId="1076"/>
          <ac:picMkLst>
            <pc:docMk/>
            <pc:sldMk cId="3471829296" sldId="257"/>
            <ac:picMk id="2" creationId="{866D4F02-D000-50FE-E621-EB52DDFB9D4D}"/>
          </ac:picMkLst>
        </pc:picChg>
      </pc:sldChg>
      <pc:sldChg chg="addSp delSp modSp mod">
        <pc:chgData name="Shirley López González" userId="2eba02d5-a557-4c77-8d0f-cad9e101eaf4" providerId="ADAL" clId="{B7532AE9-7960-4400-95A0-4AF5AFDDAD58}" dt="2024-06-04T17:35:55.456" v="308" actId="1076"/>
        <pc:sldMkLst>
          <pc:docMk/>
          <pc:sldMk cId="4161116672" sldId="258"/>
        </pc:sldMkLst>
        <pc:spChg chg="add mod">
          <ac:chgData name="Shirley López González" userId="2eba02d5-a557-4c77-8d0f-cad9e101eaf4" providerId="ADAL" clId="{B7532AE9-7960-4400-95A0-4AF5AFDDAD58}" dt="2024-06-04T17:16:46.331" v="261" actId="1076"/>
          <ac:spMkLst>
            <pc:docMk/>
            <pc:sldMk cId="4161116672" sldId="258"/>
            <ac:spMk id="2" creationId="{CD8BE34D-0DE6-F86C-28A9-BEB56A000865}"/>
          </ac:spMkLst>
        </pc:spChg>
        <pc:spChg chg="add mod">
          <ac:chgData name="Shirley López González" userId="2eba02d5-a557-4c77-8d0f-cad9e101eaf4" providerId="ADAL" clId="{B7532AE9-7960-4400-95A0-4AF5AFDDAD58}" dt="2024-06-04T17:17:40.975" v="272" actId="1076"/>
          <ac:spMkLst>
            <pc:docMk/>
            <pc:sldMk cId="4161116672" sldId="258"/>
            <ac:spMk id="4" creationId="{FED0BF4B-19CD-1F0A-F1A3-BFFDC4101201}"/>
          </ac:spMkLst>
        </pc:spChg>
        <pc:spChg chg="del">
          <ac:chgData name="Shirley López González" userId="2eba02d5-a557-4c77-8d0f-cad9e101eaf4" providerId="ADAL" clId="{B7532AE9-7960-4400-95A0-4AF5AFDDAD58}" dt="2024-06-04T17:12:38.347" v="221" actId="478"/>
          <ac:spMkLst>
            <pc:docMk/>
            <pc:sldMk cId="4161116672" sldId="258"/>
            <ac:spMk id="6" creationId="{690873F9-5BCC-DA26-3DBE-3FA507EA39DA}"/>
          </ac:spMkLst>
        </pc:spChg>
        <pc:spChg chg="add mod">
          <ac:chgData name="Shirley López González" userId="2eba02d5-a557-4c77-8d0f-cad9e101eaf4" providerId="ADAL" clId="{B7532AE9-7960-4400-95A0-4AF5AFDDAD58}" dt="2024-06-04T17:17:46.811" v="273" actId="1076"/>
          <ac:spMkLst>
            <pc:docMk/>
            <pc:sldMk cId="4161116672" sldId="258"/>
            <ac:spMk id="7" creationId="{CEE3009D-48E4-D994-3A18-B3A29D89FCEC}"/>
          </ac:spMkLst>
        </pc:spChg>
        <pc:spChg chg="mod">
          <ac:chgData name="Shirley López González" userId="2eba02d5-a557-4c77-8d0f-cad9e101eaf4" providerId="ADAL" clId="{B7532AE9-7960-4400-95A0-4AF5AFDDAD58}" dt="2024-06-04T17:16:23.839" v="255" actId="1076"/>
          <ac:spMkLst>
            <pc:docMk/>
            <pc:sldMk cId="4161116672" sldId="258"/>
            <ac:spMk id="9" creationId="{528B0A17-5A20-C32A-E54C-A79EEF0A4076}"/>
          </ac:spMkLst>
        </pc:spChg>
        <pc:spChg chg="mod">
          <ac:chgData name="Shirley López González" userId="2eba02d5-a557-4c77-8d0f-cad9e101eaf4" providerId="ADAL" clId="{B7532AE9-7960-4400-95A0-4AF5AFDDAD58}" dt="2024-06-04T17:16:27.069" v="256" actId="1076"/>
          <ac:spMkLst>
            <pc:docMk/>
            <pc:sldMk cId="4161116672" sldId="258"/>
            <ac:spMk id="11" creationId="{359790A0-9B9F-011F-2EA9-031E10C384B5}"/>
          </ac:spMkLst>
        </pc:spChg>
        <pc:spChg chg="mod">
          <ac:chgData name="Shirley López González" userId="2eba02d5-a557-4c77-8d0f-cad9e101eaf4" providerId="ADAL" clId="{B7532AE9-7960-4400-95A0-4AF5AFDDAD58}" dt="2024-06-04T17:16:35.619" v="259" actId="1076"/>
          <ac:spMkLst>
            <pc:docMk/>
            <pc:sldMk cId="4161116672" sldId="258"/>
            <ac:spMk id="13" creationId="{AC57AAB0-44F7-7527-2E09-E4DE5425D951}"/>
          </ac:spMkLst>
        </pc:spChg>
        <pc:spChg chg="mod">
          <ac:chgData name="Shirley López González" userId="2eba02d5-a557-4c77-8d0f-cad9e101eaf4" providerId="ADAL" clId="{B7532AE9-7960-4400-95A0-4AF5AFDDAD58}" dt="2024-06-04T17:16:54.834" v="262" actId="1076"/>
          <ac:spMkLst>
            <pc:docMk/>
            <pc:sldMk cId="4161116672" sldId="258"/>
            <ac:spMk id="15" creationId="{AFE67235-415D-4314-83CC-A5AB286190D9}"/>
          </ac:spMkLst>
        </pc:spChg>
        <pc:spChg chg="mod">
          <ac:chgData name="Shirley López González" userId="2eba02d5-a557-4c77-8d0f-cad9e101eaf4" providerId="ADAL" clId="{B7532AE9-7960-4400-95A0-4AF5AFDDAD58}" dt="2024-06-04T17:35:55.456" v="308" actId="1076"/>
          <ac:spMkLst>
            <pc:docMk/>
            <pc:sldMk cId="4161116672" sldId="258"/>
            <ac:spMk id="16" creationId="{6600F259-3588-860C-F21F-2C293C53B3DE}"/>
          </ac:spMkLst>
        </pc:spChg>
        <pc:spChg chg="mod">
          <ac:chgData name="Shirley López González" userId="2eba02d5-a557-4c77-8d0f-cad9e101eaf4" providerId="ADAL" clId="{B7532AE9-7960-4400-95A0-4AF5AFDDAD58}" dt="2024-06-04T17:35:26.010" v="307" actId="14100"/>
          <ac:spMkLst>
            <pc:docMk/>
            <pc:sldMk cId="4161116672" sldId="258"/>
            <ac:spMk id="18" creationId="{500C8D92-8574-0F3E-6903-C5919BE4C787}"/>
          </ac:spMkLst>
        </pc:spChg>
        <pc:spChg chg="mod">
          <ac:chgData name="Shirley López González" userId="2eba02d5-a557-4c77-8d0f-cad9e101eaf4" providerId="ADAL" clId="{B7532AE9-7960-4400-95A0-4AF5AFDDAD58}" dt="2024-06-04T17:35:04.353" v="303" actId="1076"/>
          <ac:spMkLst>
            <pc:docMk/>
            <pc:sldMk cId="4161116672" sldId="258"/>
            <ac:spMk id="19" creationId="{B8252309-52E3-92F2-15AE-5D62F7BEF3EA}"/>
          </ac:spMkLst>
        </pc:spChg>
        <pc:picChg chg="mod">
          <ac:chgData name="Shirley López González" userId="2eba02d5-a557-4c77-8d0f-cad9e101eaf4" providerId="ADAL" clId="{B7532AE9-7960-4400-95A0-4AF5AFDDAD58}" dt="2024-06-04T17:16:31.394" v="258" actId="1076"/>
          <ac:picMkLst>
            <pc:docMk/>
            <pc:sldMk cId="4161116672" sldId="258"/>
            <ac:picMk id="3" creationId="{181EE094-C883-591E-8DBD-DA8FE29DF3B7}"/>
          </ac:picMkLst>
        </pc:picChg>
        <pc:picChg chg="mod">
          <ac:chgData name="Shirley López González" userId="2eba02d5-a557-4c77-8d0f-cad9e101eaf4" providerId="ADAL" clId="{B7532AE9-7960-4400-95A0-4AF5AFDDAD58}" dt="2024-06-04T17:17:07.457" v="265" actId="1076"/>
          <ac:picMkLst>
            <pc:docMk/>
            <pc:sldMk cId="4161116672" sldId="258"/>
            <ac:picMk id="5" creationId="{5CF9DABC-AA1A-1CAE-75DF-A4332D3C11D1}"/>
          </ac:picMkLst>
        </pc:picChg>
        <pc:picChg chg="mod">
          <ac:chgData name="Shirley López González" userId="2eba02d5-a557-4c77-8d0f-cad9e101eaf4" providerId="ADAL" clId="{B7532AE9-7960-4400-95A0-4AF5AFDDAD58}" dt="2024-06-04T17:17:11.971" v="266" actId="1076"/>
          <ac:picMkLst>
            <pc:docMk/>
            <pc:sldMk cId="4161116672" sldId="258"/>
            <ac:picMk id="10" creationId="{514331C1-BE1A-81DB-B23A-FA1B9523784A}"/>
          </ac:picMkLst>
        </pc:picChg>
        <pc:picChg chg="mod">
          <ac:chgData name="Shirley López González" userId="2eba02d5-a557-4c77-8d0f-cad9e101eaf4" providerId="ADAL" clId="{B7532AE9-7960-4400-95A0-4AF5AFDDAD58}" dt="2024-06-04T17:17:17.717" v="267" actId="1076"/>
          <ac:picMkLst>
            <pc:docMk/>
            <pc:sldMk cId="4161116672" sldId="258"/>
            <ac:picMk id="12" creationId="{0A1DD062-377B-6077-4A9E-D25A8506633D}"/>
          </ac:picMkLst>
        </pc:picChg>
        <pc:picChg chg="mod">
          <ac:chgData name="Shirley López González" userId="2eba02d5-a557-4c77-8d0f-cad9e101eaf4" providerId="ADAL" clId="{B7532AE9-7960-4400-95A0-4AF5AFDDAD58}" dt="2024-06-04T17:17:21.382" v="268" actId="1076"/>
          <ac:picMkLst>
            <pc:docMk/>
            <pc:sldMk cId="4161116672" sldId="258"/>
            <ac:picMk id="14" creationId="{E9256726-F2F3-3F05-3226-FDCFA9E5FF56}"/>
          </ac:picMkLst>
        </pc:picChg>
        <pc:picChg chg="add mod">
          <ac:chgData name="Shirley López González" userId="2eba02d5-a557-4c77-8d0f-cad9e101eaf4" providerId="ADAL" clId="{B7532AE9-7960-4400-95A0-4AF5AFDDAD58}" dt="2024-06-04T17:17:25.831" v="269" actId="1076"/>
          <ac:picMkLst>
            <pc:docMk/>
            <pc:sldMk cId="4161116672" sldId="258"/>
            <ac:picMk id="17" creationId="{E45B936E-EF62-175B-EFE6-293342DA2192}"/>
          </ac:picMkLst>
        </pc:picChg>
        <pc:picChg chg="add mod">
          <ac:chgData name="Shirley López González" userId="2eba02d5-a557-4c77-8d0f-cad9e101eaf4" providerId="ADAL" clId="{B7532AE9-7960-4400-95A0-4AF5AFDDAD58}" dt="2024-06-04T17:17:34.829" v="271" actId="1076"/>
          <ac:picMkLst>
            <pc:docMk/>
            <pc:sldMk cId="4161116672" sldId="258"/>
            <ac:picMk id="20" creationId="{69C56257-E31E-39D6-5476-56A7ED962E83}"/>
          </ac:picMkLst>
        </pc:picChg>
        <pc:picChg chg="add mod">
          <ac:chgData name="Shirley López González" userId="2eba02d5-a557-4c77-8d0f-cad9e101eaf4" providerId="ADAL" clId="{B7532AE9-7960-4400-95A0-4AF5AFDDAD58}" dt="2024-06-04T17:17:49.914" v="274" actId="1076"/>
          <ac:picMkLst>
            <pc:docMk/>
            <pc:sldMk cId="4161116672" sldId="258"/>
            <ac:picMk id="21" creationId="{1AC5BE70-1960-C8CB-FAC6-007B295F8B6E}"/>
          </ac:picMkLst>
        </pc:picChg>
        <pc:picChg chg="add del mod">
          <ac:chgData name="Shirley López González" userId="2eba02d5-a557-4c77-8d0f-cad9e101eaf4" providerId="ADAL" clId="{B7532AE9-7960-4400-95A0-4AF5AFDDAD58}" dt="2024-06-04T17:21:35.057" v="284" actId="478"/>
          <ac:picMkLst>
            <pc:docMk/>
            <pc:sldMk cId="4161116672" sldId="258"/>
            <ac:picMk id="22" creationId="{D420A2C4-57E9-57EC-B7E9-D8BB921B3251}"/>
          </ac:picMkLst>
        </pc:picChg>
        <pc:picChg chg="add mod">
          <ac:chgData name="Shirley López González" userId="2eba02d5-a557-4c77-8d0f-cad9e101eaf4" providerId="ADAL" clId="{B7532AE9-7960-4400-95A0-4AF5AFDDAD58}" dt="2024-06-04T17:21:55.646" v="289" actId="14100"/>
          <ac:picMkLst>
            <pc:docMk/>
            <pc:sldMk cId="4161116672" sldId="258"/>
            <ac:picMk id="23" creationId="{32AB1B8B-9088-89F6-74C9-09B470AA7F4E}"/>
          </ac:picMkLst>
        </pc:picChg>
      </pc:sldChg>
      <pc:sldChg chg="addSp delSp modSp mod">
        <pc:chgData name="Shirley López González" userId="2eba02d5-a557-4c77-8d0f-cad9e101eaf4" providerId="ADAL" clId="{B7532AE9-7960-4400-95A0-4AF5AFDDAD58}" dt="2024-06-04T17:49:27.688" v="369" actId="1076"/>
        <pc:sldMkLst>
          <pc:docMk/>
          <pc:sldMk cId="1691362775" sldId="259"/>
        </pc:sldMkLst>
        <pc:spChg chg="add del">
          <ac:chgData name="Shirley López González" userId="2eba02d5-a557-4c77-8d0f-cad9e101eaf4" providerId="ADAL" clId="{B7532AE9-7960-4400-95A0-4AF5AFDDAD58}" dt="2024-06-04T17:48:29.073" v="361" actId="478"/>
          <ac:spMkLst>
            <pc:docMk/>
            <pc:sldMk cId="1691362775" sldId="259"/>
            <ac:spMk id="9" creationId="{69808A64-BFD0-03C4-0BE1-6693E2432239}"/>
          </ac:spMkLst>
        </pc:spChg>
        <pc:spChg chg="del">
          <ac:chgData name="Shirley López González" userId="2eba02d5-a557-4c77-8d0f-cad9e101eaf4" providerId="ADAL" clId="{B7532AE9-7960-4400-95A0-4AF5AFDDAD58}" dt="2024-06-04T17:47:53.032" v="357" actId="478"/>
          <ac:spMkLst>
            <pc:docMk/>
            <pc:sldMk cId="1691362775" sldId="259"/>
            <ac:spMk id="10" creationId="{F6135462-4F64-6E4A-9E48-34E1DA65D9BD}"/>
          </ac:spMkLst>
        </pc:spChg>
        <pc:spChg chg="mod">
          <ac:chgData name="Shirley López González" userId="2eba02d5-a557-4c77-8d0f-cad9e101eaf4" providerId="ADAL" clId="{B7532AE9-7960-4400-95A0-4AF5AFDDAD58}" dt="2024-06-04T17:36:56.244" v="319" actId="255"/>
          <ac:spMkLst>
            <pc:docMk/>
            <pc:sldMk cId="1691362775" sldId="259"/>
            <ac:spMk id="11" creationId="{4EFBBE7A-9501-5238-9135-9D297052BB35}"/>
          </ac:spMkLst>
        </pc:spChg>
        <pc:spChg chg="mod">
          <ac:chgData name="Shirley López González" userId="2eba02d5-a557-4c77-8d0f-cad9e101eaf4" providerId="ADAL" clId="{B7532AE9-7960-4400-95A0-4AF5AFDDAD58}" dt="2024-06-04T17:49:23.663" v="368" actId="1076"/>
          <ac:spMkLst>
            <pc:docMk/>
            <pc:sldMk cId="1691362775" sldId="259"/>
            <ac:spMk id="12" creationId="{2423E8A9-2350-B2C6-FD77-C73A0B082845}"/>
          </ac:spMkLst>
        </pc:spChg>
        <pc:spChg chg="del">
          <ac:chgData name="Shirley López González" userId="2eba02d5-a557-4c77-8d0f-cad9e101eaf4" providerId="ADAL" clId="{B7532AE9-7960-4400-95A0-4AF5AFDDAD58}" dt="2024-06-04T17:37:22.750" v="320" actId="478"/>
          <ac:spMkLst>
            <pc:docMk/>
            <pc:sldMk cId="1691362775" sldId="259"/>
            <ac:spMk id="13" creationId="{153020D1-2FD6-2A48-93D9-5510409C4A95}"/>
          </ac:spMkLst>
        </pc:spChg>
        <pc:spChg chg="del">
          <ac:chgData name="Shirley López González" userId="2eba02d5-a557-4c77-8d0f-cad9e101eaf4" providerId="ADAL" clId="{B7532AE9-7960-4400-95A0-4AF5AFDDAD58}" dt="2024-06-04T17:38:10.173" v="326" actId="478"/>
          <ac:spMkLst>
            <pc:docMk/>
            <pc:sldMk cId="1691362775" sldId="259"/>
            <ac:spMk id="14" creationId="{CFA2BCB8-6674-53A2-91C2-912B47CD0A61}"/>
          </ac:spMkLst>
        </pc:spChg>
        <pc:picChg chg="add del mod">
          <ac:chgData name="Shirley López González" userId="2eba02d5-a557-4c77-8d0f-cad9e101eaf4" providerId="ADAL" clId="{B7532AE9-7960-4400-95A0-4AF5AFDDAD58}" dt="2024-06-04T17:47:29.536" v="351" actId="478"/>
          <ac:picMkLst>
            <pc:docMk/>
            <pc:sldMk cId="1691362775" sldId="259"/>
            <ac:picMk id="2" creationId="{9E7009E3-568A-8FA9-6A9E-D8D52222B9D9}"/>
          </ac:picMkLst>
        </pc:picChg>
        <pc:picChg chg="add mod">
          <ac:chgData name="Shirley López González" userId="2eba02d5-a557-4c77-8d0f-cad9e101eaf4" providerId="ADAL" clId="{B7532AE9-7960-4400-95A0-4AF5AFDDAD58}" dt="2024-06-04T17:47:59.036" v="358" actId="1076"/>
          <ac:picMkLst>
            <pc:docMk/>
            <pc:sldMk cId="1691362775" sldId="259"/>
            <ac:picMk id="4" creationId="{07B67807-0EE9-9095-8908-8F80F1B40D4B}"/>
          </ac:picMkLst>
        </pc:picChg>
        <pc:picChg chg="mod">
          <ac:chgData name="Shirley López González" userId="2eba02d5-a557-4c77-8d0f-cad9e101eaf4" providerId="ADAL" clId="{B7532AE9-7960-4400-95A0-4AF5AFDDAD58}" dt="2024-06-04T17:49:17.621" v="367" actId="1076"/>
          <ac:picMkLst>
            <pc:docMk/>
            <pc:sldMk cId="1691362775" sldId="259"/>
            <ac:picMk id="6" creationId="{AFCFF5E1-2499-0B74-A70E-D549966B66EF}"/>
          </ac:picMkLst>
        </pc:picChg>
        <pc:picChg chg="add del mod">
          <ac:chgData name="Shirley López González" userId="2eba02d5-a557-4c77-8d0f-cad9e101eaf4" providerId="ADAL" clId="{B7532AE9-7960-4400-95A0-4AF5AFDDAD58}" dt="2024-06-04T17:48:22.952" v="359" actId="478"/>
          <ac:picMkLst>
            <pc:docMk/>
            <pc:sldMk cId="1691362775" sldId="259"/>
            <ac:picMk id="7" creationId="{F9BC0204-5FAA-A24E-C269-332CF79B7E90}"/>
          </ac:picMkLst>
        </pc:picChg>
        <pc:picChg chg="add mod">
          <ac:chgData name="Shirley López González" userId="2eba02d5-a557-4c77-8d0f-cad9e101eaf4" providerId="ADAL" clId="{B7532AE9-7960-4400-95A0-4AF5AFDDAD58}" dt="2024-06-04T17:49:27.688" v="369" actId="1076"/>
          <ac:picMkLst>
            <pc:docMk/>
            <pc:sldMk cId="1691362775" sldId="259"/>
            <ac:picMk id="15" creationId="{4BCD8F3D-7D69-ACE2-5838-1541B3A18BDD}"/>
          </ac:picMkLst>
        </pc:picChg>
      </pc:sldChg>
      <pc:sldChg chg="addSp delSp modSp mod">
        <pc:chgData name="Shirley López González" userId="2eba02d5-a557-4c77-8d0f-cad9e101eaf4" providerId="ADAL" clId="{B7532AE9-7960-4400-95A0-4AF5AFDDAD58}" dt="2024-06-04T17:57:02.976" v="427" actId="255"/>
        <pc:sldMkLst>
          <pc:docMk/>
          <pc:sldMk cId="1805846171" sldId="260"/>
        </pc:sldMkLst>
        <pc:spChg chg="mod">
          <ac:chgData name="Shirley López González" userId="2eba02d5-a557-4c77-8d0f-cad9e101eaf4" providerId="ADAL" clId="{B7532AE9-7960-4400-95A0-4AF5AFDDAD58}" dt="2024-06-04T17:57:02.976" v="427" actId="255"/>
          <ac:spMkLst>
            <pc:docMk/>
            <pc:sldMk cId="1805846171" sldId="260"/>
            <ac:spMk id="6" creationId="{29C9F2B1-830B-4128-B9A9-BA984383EA85}"/>
          </ac:spMkLst>
        </pc:spChg>
        <pc:spChg chg="add del mod">
          <ac:chgData name="Shirley López González" userId="2eba02d5-a557-4c77-8d0f-cad9e101eaf4" providerId="ADAL" clId="{B7532AE9-7960-4400-95A0-4AF5AFDDAD58}" dt="2024-06-04T17:56:44.685" v="426" actId="14100"/>
          <ac:spMkLst>
            <pc:docMk/>
            <pc:sldMk cId="1805846171" sldId="260"/>
            <ac:spMk id="7" creationId="{AF9D6F83-BAC5-D56F-649B-176D5DFA0DFB}"/>
          </ac:spMkLst>
        </pc:spChg>
        <pc:spChg chg="add del">
          <ac:chgData name="Shirley López González" userId="2eba02d5-a557-4c77-8d0f-cad9e101eaf4" providerId="ADAL" clId="{B7532AE9-7960-4400-95A0-4AF5AFDDAD58}" dt="2024-06-04T17:56:38.982" v="419" actId="478"/>
          <ac:spMkLst>
            <pc:docMk/>
            <pc:sldMk cId="1805846171" sldId="260"/>
            <ac:spMk id="9" creationId="{061EF19B-4BDA-2708-F9E5-603FC1F35ACD}"/>
          </ac:spMkLst>
        </pc:spChg>
        <pc:picChg chg="add del mod">
          <ac:chgData name="Shirley López González" userId="2eba02d5-a557-4c77-8d0f-cad9e101eaf4" providerId="ADAL" clId="{B7532AE9-7960-4400-95A0-4AF5AFDDAD58}" dt="2024-06-04T17:56:43.860" v="425" actId="1076"/>
          <ac:picMkLst>
            <pc:docMk/>
            <pc:sldMk cId="1805846171" sldId="260"/>
            <ac:picMk id="2" creationId="{546955FB-1047-1895-C67F-CCC2DB35A140}"/>
          </ac:picMkLst>
        </pc:picChg>
        <pc:picChg chg="mod">
          <ac:chgData name="Shirley López González" userId="2eba02d5-a557-4c77-8d0f-cad9e101eaf4" providerId="ADAL" clId="{B7532AE9-7960-4400-95A0-4AF5AFDDAD58}" dt="2024-06-04T17:56:27.601" v="409" actId="14100"/>
          <ac:picMkLst>
            <pc:docMk/>
            <pc:sldMk cId="1805846171" sldId="260"/>
            <ac:picMk id="5" creationId="{74CE77E3-C914-5E84-D2EA-EC919C0CFD5F}"/>
          </ac:picMkLst>
        </pc:picChg>
      </pc:sldChg>
      <pc:sldChg chg="addSp delSp modSp mod">
        <pc:chgData name="Shirley López González" userId="2eba02d5-a557-4c77-8d0f-cad9e101eaf4" providerId="ADAL" clId="{B7532AE9-7960-4400-95A0-4AF5AFDDAD58}" dt="2024-06-04T19:12:02.615" v="474" actId="255"/>
        <pc:sldMkLst>
          <pc:docMk/>
          <pc:sldMk cId="416827021" sldId="261"/>
        </pc:sldMkLst>
        <pc:spChg chg="mod">
          <ac:chgData name="Shirley López González" userId="2eba02d5-a557-4c77-8d0f-cad9e101eaf4" providerId="ADAL" clId="{B7532AE9-7960-4400-95A0-4AF5AFDDAD58}" dt="2024-06-04T19:02:11.796" v="459" actId="255"/>
          <ac:spMkLst>
            <pc:docMk/>
            <pc:sldMk cId="416827021" sldId="261"/>
            <ac:spMk id="5" creationId="{EE8DF781-CB12-03ED-2429-BC4C00E5E6D2}"/>
          </ac:spMkLst>
        </pc:spChg>
        <pc:spChg chg="del">
          <ac:chgData name="Shirley López González" userId="2eba02d5-a557-4c77-8d0f-cad9e101eaf4" providerId="ADAL" clId="{B7532AE9-7960-4400-95A0-4AF5AFDDAD58}" dt="2024-06-04T17:58:21.794" v="441" actId="478"/>
          <ac:spMkLst>
            <pc:docMk/>
            <pc:sldMk cId="416827021" sldId="261"/>
            <ac:spMk id="6" creationId="{88621CEC-353D-AC12-BE80-5A1D7FEEF451}"/>
          </ac:spMkLst>
        </pc:spChg>
        <pc:spChg chg="add mod">
          <ac:chgData name="Shirley López González" userId="2eba02d5-a557-4c77-8d0f-cad9e101eaf4" providerId="ADAL" clId="{B7532AE9-7960-4400-95A0-4AF5AFDDAD58}" dt="2024-06-04T19:12:02.615" v="474" actId="255"/>
          <ac:spMkLst>
            <pc:docMk/>
            <pc:sldMk cId="416827021" sldId="261"/>
            <ac:spMk id="10" creationId="{AFF97E32-9195-E45C-459C-C8D210395C50}"/>
          </ac:spMkLst>
        </pc:spChg>
        <pc:graphicFrameChg chg="add del mod">
          <ac:chgData name="Shirley López González" userId="2eba02d5-a557-4c77-8d0f-cad9e101eaf4" providerId="ADAL" clId="{B7532AE9-7960-4400-95A0-4AF5AFDDAD58}" dt="2024-06-04T17:58:30.225" v="443"/>
          <ac:graphicFrameMkLst>
            <pc:docMk/>
            <pc:sldMk cId="416827021" sldId="261"/>
            <ac:graphicFrameMk id="2" creationId="{F901968A-7123-76CB-A111-3414872C6E57}"/>
          </ac:graphicFrameMkLst>
        </pc:graphicFrameChg>
        <pc:picChg chg="mod">
          <ac:chgData name="Shirley López González" userId="2eba02d5-a557-4c77-8d0f-cad9e101eaf4" providerId="ADAL" clId="{B7532AE9-7960-4400-95A0-4AF5AFDDAD58}" dt="2024-06-04T17:58:49.439" v="446" actId="14100"/>
          <ac:picMkLst>
            <pc:docMk/>
            <pc:sldMk cId="416827021" sldId="261"/>
            <ac:picMk id="3" creationId="{10773BB0-7D63-8E26-69B4-5C47631A3D55}"/>
          </ac:picMkLst>
        </pc:picChg>
        <pc:picChg chg="add del mod">
          <ac:chgData name="Shirley López González" userId="2eba02d5-a557-4c77-8d0f-cad9e101eaf4" providerId="ADAL" clId="{B7532AE9-7960-4400-95A0-4AF5AFDDAD58}" dt="2024-06-04T18:01:07.192" v="451" actId="478"/>
          <ac:picMkLst>
            <pc:docMk/>
            <pc:sldMk cId="416827021" sldId="261"/>
            <ac:picMk id="4" creationId="{A1228F6D-9268-3701-C953-118573D5E2DA}"/>
          </ac:picMkLst>
        </pc:picChg>
        <pc:picChg chg="add del mod">
          <ac:chgData name="Shirley López González" userId="2eba02d5-a557-4c77-8d0f-cad9e101eaf4" providerId="ADAL" clId="{B7532AE9-7960-4400-95A0-4AF5AFDDAD58}" dt="2024-06-04T19:08:36.280" v="465" actId="478"/>
          <ac:picMkLst>
            <pc:docMk/>
            <pc:sldMk cId="416827021" sldId="261"/>
            <ac:picMk id="7" creationId="{7F3DEB15-A4F4-5DCB-4B2C-3102017C9B8E}"/>
          </ac:picMkLst>
        </pc:picChg>
        <pc:picChg chg="add mod">
          <ac:chgData name="Shirley López González" userId="2eba02d5-a557-4c77-8d0f-cad9e101eaf4" providerId="ADAL" clId="{B7532AE9-7960-4400-95A0-4AF5AFDDAD58}" dt="2024-06-04T19:08:53.475" v="469" actId="14100"/>
          <ac:picMkLst>
            <pc:docMk/>
            <pc:sldMk cId="416827021" sldId="261"/>
            <ac:picMk id="9" creationId="{5ED314B8-5C8F-5561-24D7-47C5FF291A1C}"/>
          </ac:picMkLst>
        </pc:picChg>
      </pc:sldChg>
    </pc:docChg>
  </pc:docChgLst>
  <pc:docChgLst>
    <pc:chgData name="Shirley López González" userId="2eba02d5-a557-4c77-8d0f-cad9e101eaf4" providerId="ADAL" clId="{1FD8018A-BE1B-4E7F-ADBD-928374C35736}"/>
    <pc:docChg chg="custSel modSld">
      <pc:chgData name="Shirley López González" userId="2eba02d5-a557-4c77-8d0f-cad9e101eaf4" providerId="ADAL" clId="{1FD8018A-BE1B-4E7F-ADBD-928374C35736}" dt="2024-09-02T23:52:48.528" v="80" actId="20577"/>
      <pc:docMkLst>
        <pc:docMk/>
      </pc:docMkLst>
      <pc:sldChg chg="modSp mod">
        <pc:chgData name="Shirley López González" userId="2eba02d5-a557-4c77-8d0f-cad9e101eaf4" providerId="ADAL" clId="{1FD8018A-BE1B-4E7F-ADBD-928374C35736}" dt="2024-09-02T23:39:41.549" v="5" actId="20577"/>
        <pc:sldMkLst>
          <pc:docMk/>
          <pc:sldMk cId="1507246177" sldId="256"/>
        </pc:sldMkLst>
        <pc:spChg chg="mod">
          <ac:chgData name="Shirley López González" userId="2eba02d5-a557-4c77-8d0f-cad9e101eaf4" providerId="ADAL" clId="{1FD8018A-BE1B-4E7F-ADBD-928374C35736}" dt="2024-09-02T23:39:41.549" v="5" actId="20577"/>
          <ac:spMkLst>
            <pc:docMk/>
            <pc:sldMk cId="1507246177" sldId="256"/>
            <ac:spMk id="10" creationId="{31F7A3BA-7550-2573-6DC0-20BDCD65EFAC}"/>
          </ac:spMkLst>
        </pc:spChg>
      </pc:sldChg>
      <pc:sldChg chg="addSp delSp modSp mod">
        <pc:chgData name="Shirley López González" userId="2eba02d5-a557-4c77-8d0f-cad9e101eaf4" providerId="ADAL" clId="{1FD8018A-BE1B-4E7F-ADBD-928374C35736}" dt="2024-09-02T23:41:55.971" v="20" actId="14100"/>
        <pc:sldMkLst>
          <pc:docMk/>
          <pc:sldMk cId="4161116672" sldId="258"/>
        </pc:sldMkLst>
        <pc:spChg chg="mod">
          <ac:chgData name="Shirley López González" userId="2eba02d5-a557-4c77-8d0f-cad9e101eaf4" providerId="ADAL" clId="{1FD8018A-BE1B-4E7F-ADBD-928374C35736}" dt="2024-09-02T23:40:45.685" v="14" actId="20577"/>
          <ac:spMkLst>
            <pc:docMk/>
            <pc:sldMk cId="4161116672" sldId="258"/>
            <ac:spMk id="19" creationId="{B8252309-52E3-92F2-15AE-5D62F7BEF3EA}"/>
          </ac:spMkLst>
        </pc:spChg>
        <pc:picChg chg="del">
          <ac:chgData name="Shirley López González" userId="2eba02d5-a557-4c77-8d0f-cad9e101eaf4" providerId="ADAL" clId="{1FD8018A-BE1B-4E7F-ADBD-928374C35736}" dt="2024-09-02T23:41:42.366" v="15" actId="478"/>
          <ac:picMkLst>
            <pc:docMk/>
            <pc:sldMk cId="4161116672" sldId="258"/>
            <ac:picMk id="6" creationId="{0B6A0668-B942-F226-2B07-78E4B89C6E5C}"/>
          </ac:picMkLst>
        </pc:picChg>
        <pc:picChg chg="add mod">
          <ac:chgData name="Shirley López González" userId="2eba02d5-a557-4c77-8d0f-cad9e101eaf4" providerId="ADAL" clId="{1FD8018A-BE1B-4E7F-ADBD-928374C35736}" dt="2024-09-02T23:41:55.971" v="20" actId="14100"/>
          <ac:picMkLst>
            <pc:docMk/>
            <pc:sldMk cId="4161116672" sldId="258"/>
            <ac:picMk id="22" creationId="{2C18B789-D642-74DE-E317-FDB649507FB0}"/>
          </ac:picMkLst>
        </pc:picChg>
      </pc:sldChg>
      <pc:sldChg chg="addSp delSp modSp mod">
        <pc:chgData name="Shirley López González" userId="2eba02d5-a557-4c77-8d0f-cad9e101eaf4" providerId="ADAL" clId="{1FD8018A-BE1B-4E7F-ADBD-928374C35736}" dt="2024-09-02T23:52:24.938" v="74" actId="20577"/>
        <pc:sldMkLst>
          <pc:docMk/>
          <pc:sldMk cId="1691362775" sldId="259"/>
        </pc:sldMkLst>
        <pc:spChg chg="mod">
          <ac:chgData name="Shirley López González" userId="2eba02d5-a557-4c77-8d0f-cad9e101eaf4" providerId="ADAL" clId="{1FD8018A-BE1B-4E7F-ADBD-928374C35736}" dt="2024-09-02T23:42:31.684" v="27" actId="20577"/>
          <ac:spMkLst>
            <pc:docMk/>
            <pc:sldMk cId="1691362775" sldId="259"/>
            <ac:spMk id="11" creationId="{4EFBBE7A-9501-5238-9135-9D297052BB35}"/>
          </ac:spMkLst>
        </pc:spChg>
        <pc:spChg chg="mod">
          <ac:chgData name="Shirley López González" userId="2eba02d5-a557-4c77-8d0f-cad9e101eaf4" providerId="ADAL" clId="{1FD8018A-BE1B-4E7F-ADBD-928374C35736}" dt="2024-09-02T23:52:24.938" v="74" actId="20577"/>
          <ac:spMkLst>
            <pc:docMk/>
            <pc:sldMk cId="1691362775" sldId="259"/>
            <ac:spMk id="12" creationId="{2423E8A9-2350-B2C6-FD77-C73A0B082845}"/>
          </ac:spMkLst>
        </pc:spChg>
        <pc:picChg chg="del">
          <ac:chgData name="Shirley López González" userId="2eba02d5-a557-4c77-8d0f-cad9e101eaf4" providerId="ADAL" clId="{1FD8018A-BE1B-4E7F-ADBD-928374C35736}" dt="2024-09-02T23:42:44.576" v="28" actId="478"/>
          <ac:picMkLst>
            <pc:docMk/>
            <pc:sldMk cId="1691362775" sldId="259"/>
            <ac:picMk id="2" creationId="{EBC831D5-9EBB-62D8-3591-24D7BF74C021}"/>
          </ac:picMkLst>
        </pc:picChg>
        <pc:picChg chg="add mod">
          <ac:chgData name="Shirley López González" userId="2eba02d5-a557-4c77-8d0f-cad9e101eaf4" providerId="ADAL" clId="{1FD8018A-BE1B-4E7F-ADBD-928374C35736}" dt="2024-09-02T23:42:54.502" v="32" actId="1076"/>
          <ac:picMkLst>
            <pc:docMk/>
            <pc:sldMk cId="1691362775" sldId="259"/>
            <ac:picMk id="4" creationId="{918B6CF5-0AD9-BEC5-9457-75478036D624}"/>
          </ac:picMkLst>
        </pc:picChg>
        <pc:picChg chg="del">
          <ac:chgData name="Shirley López González" userId="2eba02d5-a557-4c77-8d0f-cad9e101eaf4" providerId="ADAL" clId="{1FD8018A-BE1B-4E7F-ADBD-928374C35736}" dt="2024-09-02T23:43:06.973" v="33" actId="478"/>
          <ac:picMkLst>
            <pc:docMk/>
            <pc:sldMk cId="1691362775" sldId="259"/>
            <ac:picMk id="7" creationId="{A86A8E40-0649-AB2F-D2DA-578F02B6DF3F}"/>
          </ac:picMkLst>
        </pc:picChg>
        <pc:picChg chg="add mod">
          <ac:chgData name="Shirley López González" userId="2eba02d5-a557-4c77-8d0f-cad9e101eaf4" providerId="ADAL" clId="{1FD8018A-BE1B-4E7F-ADBD-928374C35736}" dt="2024-09-02T23:43:21.988" v="40" actId="1076"/>
          <ac:picMkLst>
            <pc:docMk/>
            <pc:sldMk cId="1691362775" sldId="259"/>
            <ac:picMk id="9" creationId="{98AF965E-0075-1203-42D9-36E294860C6B}"/>
          </ac:picMkLst>
        </pc:picChg>
      </pc:sldChg>
      <pc:sldChg chg="addSp delSp modSp mod">
        <pc:chgData name="Shirley López González" userId="2eba02d5-a557-4c77-8d0f-cad9e101eaf4" providerId="ADAL" clId="{1FD8018A-BE1B-4E7F-ADBD-928374C35736}" dt="2024-09-02T23:52:48.528" v="80" actId="20577"/>
        <pc:sldMkLst>
          <pc:docMk/>
          <pc:sldMk cId="1805846171" sldId="260"/>
        </pc:sldMkLst>
        <pc:spChg chg="mod">
          <ac:chgData name="Shirley López González" userId="2eba02d5-a557-4c77-8d0f-cad9e101eaf4" providerId="ADAL" clId="{1FD8018A-BE1B-4E7F-ADBD-928374C35736}" dt="2024-09-02T23:52:48.528" v="80" actId="20577"/>
          <ac:spMkLst>
            <pc:docMk/>
            <pc:sldMk cId="1805846171" sldId="260"/>
            <ac:spMk id="6" creationId="{29C9F2B1-830B-4128-B9A9-BA984383EA85}"/>
          </ac:spMkLst>
        </pc:spChg>
        <pc:picChg chg="add mod">
          <ac:chgData name="Shirley López González" userId="2eba02d5-a557-4c77-8d0f-cad9e101eaf4" providerId="ADAL" clId="{1FD8018A-BE1B-4E7F-ADBD-928374C35736}" dt="2024-09-02T23:44:14.582" v="51" actId="14100"/>
          <ac:picMkLst>
            <pc:docMk/>
            <pc:sldMk cId="1805846171" sldId="260"/>
            <ac:picMk id="2" creationId="{DFB6661B-670F-86FA-8D3F-B02ADFE3C427}"/>
          </ac:picMkLst>
        </pc:picChg>
        <pc:picChg chg="del">
          <ac:chgData name="Shirley López González" userId="2eba02d5-a557-4c77-8d0f-cad9e101eaf4" providerId="ADAL" clId="{1FD8018A-BE1B-4E7F-ADBD-928374C35736}" dt="2024-09-02T23:43:47.877" v="41" actId="478"/>
          <ac:picMkLst>
            <pc:docMk/>
            <pc:sldMk cId="1805846171" sldId="260"/>
            <ac:picMk id="3" creationId="{DF42EC36-F8D1-CB83-B514-D9064A687CE6}"/>
          </ac:picMkLst>
        </pc:picChg>
      </pc:sldChg>
      <pc:sldChg chg="addSp delSp modSp mod">
        <pc:chgData name="Shirley López González" userId="2eba02d5-a557-4c77-8d0f-cad9e101eaf4" providerId="ADAL" clId="{1FD8018A-BE1B-4E7F-ADBD-928374C35736}" dt="2024-09-02T23:51:01.298" v="68" actId="1076"/>
        <pc:sldMkLst>
          <pc:docMk/>
          <pc:sldMk cId="416827021" sldId="261"/>
        </pc:sldMkLst>
        <pc:spChg chg="mod">
          <ac:chgData name="Shirley López González" userId="2eba02d5-a557-4c77-8d0f-cad9e101eaf4" providerId="ADAL" clId="{1FD8018A-BE1B-4E7F-ADBD-928374C35736}" dt="2024-09-02T23:44:53.053" v="59" actId="20577"/>
          <ac:spMkLst>
            <pc:docMk/>
            <pc:sldMk cId="416827021" sldId="261"/>
            <ac:spMk id="5" creationId="{EE8DF781-CB12-03ED-2429-BC4C00E5E6D2}"/>
          </ac:spMkLst>
        </pc:spChg>
        <pc:picChg chg="add mod">
          <ac:chgData name="Shirley López González" userId="2eba02d5-a557-4c77-8d0f-cad9e101eaf4" providerId="ADAL" clId="{1FD8018A-BE1B-4E7F-ADBD-928374C35736}" dt="2024-09-02T23:51:01.298" v="68" actId="1076"/>
          <ac:picMkLst>
            <pc:docMk/>
            <pc:sldMk cId="416827021" sldId="261"/>
            <ac:picMk id="2" creationId="{29B119B9-FFD6-AA46-42C5-766CBCCECE55}"/>
          </ac:picMkLst>
        </pc:picChg>
        <pc:picChg chg="del">
          <ac:chgData name="Shirley López González" userId="2eba02d5-a557-4c77-8d0f-cad9e101eaf4" providerId="ADAL" clId="{1FD8018A-BE1B-4E7F-ADBD-928374C35736}" dt="2024-09-02T23:44:42.810" v="52" actId="478"/>
          <ac:picMkLst>
            <pc:docMk/>
            <pc:sldMk cId="416827021" sldId="261"/>
            <ac:picMk id="4" creationId="{E8878366-83D5-C8ED-2640-9A92670F0E1E}"/>
          </ac:picMkLst>
        </pc:picChg>
      </pc:sldChg>
    </pc:docChg>
  </pc:docChgLst>
  <pc:docChgLst>
    <pc:chgData name="Shirley López González" userId="2eba02d5-a557-4c77-8d0f-cad9e101eaf4" providerId="ADAL" clId="{460B8780-3D8F-40BC-B3E5-3DE230892FA6}"/>
    <pc:docChg chg="custSel modSld">
      <pc:chgData name="Shirley López González" userId="2eba02d5-a557-4c77-8d0f-cad9e101eaf4" providerId="ADAL" clId="{460B8780-3D8F-40BC-B3E5-3DE230892FA6}" dt="2024-10-03T16:59:51.645" v="249" actId="14100"/>
      <pc:docMkLst>
        <pc:docMk/>
      </pc:docMkLst>
      <pc:sldChg chg="modSp mod">
        <pc:chgData name="Shirley López González" userId="2eba02d5-a557-4c77-8d0f-cad9e101eaf4" providerId="ADAL" clId="{460B8780-3D8F-40BC-B3E5-3DE230892FA6}" dt="2024-10-03T16:38:12.819" v="8" actId="20577"/>
        <pc:sldMkLst>
          <pc:docMk/>
          <pc:sldMk cId="1507246177" sldId="256"/>
        </pc:sldMkLst>
        <pc:spChg chg="mod">
          <ac:chgData name="Shirley López González" userId="2eba02d5-a557-4c77-8d0f-cad9e101eaf4" providerId="ADAL" clId="{460B8780-3D8F-40BC-B3E5-3DE230892FA6}" dt="2024-10-03T16:38:12.819" v="8" actId="20577"/>
          <ac:spMkLst>
            <pc:docMk/>
            <pc:sldMk cId="1507246177" sldId="256"/>
            <ac:spMk id="10" creationId="{31F7A3BA-7550-2573-6DC0-20BDCD65EFAC}"/>
          </ac:spMkLst>
        </pc:spChg>
      </pc:sldChg>
      <pc:sldChg chg="addSp delSp modSp mod">
        <pc:chgData name="Shirley López González" userId="2eba02d5-a557-4c77-8d0f-cad9e101eaf4" providerId="ADAL" clId="{460B8780-3D8F-40BC-B3E5-3DE230892FA6}" dt="2024-10-03T16:48:11.301" v="114" actId="6549"/>
        <pc:sldMkLst>
          <pc:docMk/>
          <pc:sldMk cId="3471829296" sldId="257"/>
        </pc:sldMkLst>
        <pc:spChg chg="mod">
          <ac:chgData name="Shirley López González" userId="2eba02d5-a557-4c77-8d0f-cad9e101eaf4" providerId="ADAL" clId="{460B8780-3D8F-40BC-B3E5-3DE230892FA6}" dt="2024-10-03T16:48:11.301" v="114" actId="6549"/>
          <ac:spMkLst>
            <pc:docMk/>
            <pc:sldMk cId="3471829296" sldId="257"/>
            <ac:spMk id="5" creationId="{24EAD791-58F5-6E61-1BC6-F23A72671217}"/>
          </ac:spMkLst>
        </pc:spChg>
        <pc:picChg chg="add mod">
          <ac:chgData name="Shirley López González" userId="2eba02d5-a557-4c77-8d0f-cad9e101eaf4" providerId="ADAL" clId="{460B8780-3D8F-40BC-B3E5-3DE230892FA6}" dt="2024-10-03T16:38:56.064" v="15" actId="1076"/>
          <ac:picMkLst>
            <pc:docMk/>
            <pc:sldMk cId="3471829296" sldId="257"/>
            <ac:picMk id="2" creationId="{4DF1BE99-1D25-930C-2657-82704CCB3507}"/>
          </ac:picMkLst>
        </pc:picChg>
        <pc:picChg chg="del">
          <ac:chgData name="Shirley López González" userId="2eba02d5-a557-4c77-8d0f-cad9e101eaf4" providerId="ADAL" clId="{460B8780-3D8F-40BC-B3E5-3DE230892FA6}" dt="2024-10-03T16:38:45.511" v="10" actId="478"/>
          <ac:picMkLst>
            <pc:docMk/>
            <pc:sldMk cId="3471829296" sldId="257"/>
            <ac:picMk id="7" creationId="{5E218EAA-F529-862A-47DF-E82226C16047}"/>
          </ac:picMkLst>
        </pc:picChg>
      </pc:sldChg>
      <pc:sldChg chg="addSp delSp modSp mod">
        <pc:chgData name="Shirley López González" userId="2eba02d5-a557-4c77-8d0f-cad9e101eaf4" providerId="ADAL" clId="{460B8780-3D8F-40BC-B3E5-3DE230892FA6}" dt="2024-10-03T16:49:05.127" v="138" actId="1076"/>
        <pc:sldMkLst>
          <pc:docMk/>
          <pc:sldMk cId="4161116672" sldId="258"/>
        </pc:sldMkLst>
        <pc:spChg chg="mod">
          <ac:chgData name="Shirley López González" userId="2eba02d5-a557-4c77-8d0f-cad9e101eaf4" providerId="ADAL" clId="{460B8780-3D8F-40BC-B3E5-3DE230892FA6}" dt="2024-10-03T16:48:36.883" v="131" actId="20577"/>
          <ac:spMkLst>
            <pc:docMk/>
            <pc:sldMk cId="4161116672" sldId="258"/>
            <ac:spMk id="19" creationId="{B8252309-52E3-92F2-15AE-5D62F7BEF3EA}"/>
          </ac:spMkLst>
        </pc:spChg>
        <pc:picChg chg="add mod">
          <ac:chgData name="Shirley López González" userId="2eba02d5-a557-4c77-8d0f-cad9e101eaf4" providerId="ADAL" clId="{460B8780-3D8F-40BC-B3E5-3DE230892FA6}" dt="2024-10-03T16:49:05.127" v="138" actId="1076"/>
          <ac:picMkLst>
            <pc:docMk/>
            <pc:sldMk cId="4161116672" sldId="258"/>
            <ac:picMk id="6" creationId="{D2BA2E2E-41C1-46E5-39A5-B0457EEA5B0B}"/>
          </ac:picMkLst>
        </pc:picChg>
        <pc:picChg chg="del">
          <ac:chgData name="Shirley López González" userId="2eba02d5-a557-4c77-8d0f-cad9e101eaf4" providerId="ADAL" clId="{460B8780-3D8F-40BC-B3E5-3DE230892FA6}" dt="2024-10-03T16:48:51.430" v="132" actId="478"/>
          <ac:picMkLst>
            <pc:docMk/>
            <pc:sldMk cId="4161116672" sldId="258"/>
            <ac:picMk id="22" creationId="{2C18B789-D642-74DE-E317-FDB649507FB0}"/>
          </ac:picMkLst>
        </pc:picChg>
      </pc:sldChg>
      <pc:sldChg chg="addSp delSp modSp mod">
        <pc:chgData name="Shirley López González" userId="2eba02d5-a557-4c77-8d0f-cad9e101eaf4" providerId="ADAL" clId="{460B8780-3D8F-40BC-B3E5-3DE230892FA6}" dt="2024-10-03T16:50:20.187" v="172" actId="20577"/>
        <pc:sldMkLst>
          <pc:docMk/>
          <pc:sldMk cId="1691362775" sldId="259"/>
        </pc:sldMkLst>
        <pc:spChg chg="mod">
          <ac:chgData name="Shirley López González" userId="2eba02d5-a557-4c77-8d0f-cad9e101eaf4" providerId="ADAL" clId="{460B8780-3D8F-40BC-B3E5-3DE230892FA6}" dt="2024-10-03T16:49:33.614" v="147" actId="20577"/>
          <ac:spMkLst>
            <pc:docMk/>
            <pc:sldMk cId="1691362775" sldId="259"/>
            <ac:spMk id="11" creationId="{4EFBBE7A-9501-5238-9135-9D297052BB35}"/>
          </ac:spMkLst>
        </pc:spChg>
        <pc:spChg chg="mod">
          <ac:chgData name="Shirley López González" userId="2eba02d5-a557-4c77-8d0f-cad9e101eaf4" providerId="ADAL" clId="{460B8780-3D8F-40BC-B3E5-3DE230892FA6}" dt="2024-10-03T16:50:20.187" v="172" actId="20577"/>
          <ac:spMkLst>
            <pc:docMk/>
            <pc:sldMk cId="1691362775" sldId="259"/>
            <ac:spMk id="12" creationId="{2423E8A9-2350-B2C6-FD77-C73A0B082845}"/>
          </ac:spMkLst>
        </pc:spChg>
        <pc:picChg chg="add mod">
          <ac:chgData name="Shirley López González" userId="2eba02d5-a557-4c77-8d0f-cad9e101eaf4" providerId="ADAL" clId="{460B8780-3D8F-40BC-B3E5-3DE230892FA6}" dt="2024-10-03T16:49:50.780" v="152" actId="1076"/>
          <ac:picMkLst>
            <pc:docMk/>
            <pc:sldMk cId="1691362775" sldId="259"/>
            <ac:picMk id="2" creationId="{2B73925D-C42C-B050-E9BD-8BC2B2310055}"/>
          </ac:picMkLst>
        </pc:picChg>
        <pc:picChg chg="del">
          <ac:chgData name="Shirley López González" userId="2eba02d5-a557-4c77-8d0f-cad9e101eaf4" providerId="ADAL" clId="{460B8780-3D8F-40BC-B3E5-3DE230892FA6}" dt="2024-10-03T16:49:41.730" v="148" actId="478"/>
          <ac:picMkLst>
            <pc:docMk/>
            <pc:sldMk cId="1691362775" sldId="259"/>
            <ac:picMk id="4" creationId="{918B6CF5-0AD9-BEC5-9457-75478036D624}"/>
          </ac:picMkLst>
        </pc:picChg>
        <pc:picChg chg="add mod">
          <ac:chgData name="Shirley López González" userId="2eba02d5-a557-4c77-8d0f-cad9e101eaf4" providerId="ADAL" clId="{460B8780-3D8F-40BC-B3E5-3DE230892FA6}" dt="2024-10-03T16:50:09.646" v="157" actId="1076"/>
          <ac:picMkLst>
            <pc:docMk/>
            <pc:sldMk cId="1691362775" sldId="259"/>
            <ac:picMk id="7" creationId="{F87D9698-6CF8-E419-D28B-A957E4FFEAD8}"/>
          </ac:picMkLst>
        </pc:picChg>
        <pc:picChg chg="del">
          <ac:chgData name="Shirley López González" userId="2eba02d5-a557-4c77-8d0f-cad9e101eaf4" providerId="ADAL" clId="{460B8780-3D8F-40BC-B3E5-3DE230892FA6}" dt="2024-10-03T16:49:58.546" v="153" actId="478"/>
          <ac:picMkLst>
            <pc:docMk/>
            <pc:sldMk cId="1691362775" sldId="259"/>
            <ac:picMk id="9" creationId="{98AF965E-0075-1203-42D9-36E294860C6B}"/>
          </ac:picMkLst>
        </pc:picChg>
      </pc:sldChg>
      <pc:sldChg chg="addSp delSp modSp mod">
        <pc:chgData name="Shirley López González" userId="2eba02d5-a557-4c77-8d0f-cad9e101eaf4" providerId="ADAL" clId="{460B8780-3D8F-40BC-B3E5-3DE230892FA6}" dt="2024-10-03T16:52:52.816" v="197" actId="14100"/>
        <pc:sldMkLst>
          <pc:docMk/>
          <pc:sldMk cId="1805846171" sldId="260"/>
        </pc:sldMkLst>
        <pc:spChg chg="mod">
          <ac:chgData name="Shirley López González" userId="2eba02d5-a557-4c77-8d0f-cad9e101eaf4" providerId="ADAL" clId="{460B8780-3D8F-40BC-B3E5-3DE230892FA6}" dt="2024-10-03T16:50:36.396" v="187" actId="20577"/>
          <ac:spMkLst>
            <pc:docMk/>
            <pc:sldMk cId="1805846171" sldId="260"/>
            <ac:spMk id="6" creationId="{29C9F2B1-830B-4128-B9A9-BA984383EA85}"/>
          </ac:spMkLst>
        </pc:spChg>
        <pc:picChg chg="del">
          <ac:chgData name="Shirley López González" userId="2eba02d5-a557-4c77-8d0f-cad9e101eaf4" providerId="ADAL" clId="{460B8780-3D8F-40BC-B3E5-3DE230892FA6}" dt="2024-10-03T16:52:17.291" v="188" actId="478"/>
          <ac:picMkLst>
            <pc:docMk/>
            <pc:sldMk cId="1805846171" sldId="260"/>
            <ac:picMk id="2" creationId="{DFB6661B-670F-86FA-8D3F-B02ADFE3C427}"/>
          </ac:picMkLst>
        </pc:picChg>
        <pc:picChg chg="add mod">
          <ac:chgData name="Shirley López González" userId="2eba02d5-a557-4c77-8d0f-cad9e101eaf4" providerId="ADAL" clId="{460B8780-3D8F-40BC-B3E5-3DE230892FA6}" dt="2024-10-03T16:52:52.816" v="197" actId="14100"/>
          <ac:picMkLst>
            <pc:docMk/>
            <pc:sldMk cId="1805846171" sldId="260"/>
            <ac:picMk id="3" creationId="{09DF7FF6-CBD6-6419-801A-F5F4B2133398}"/>
          </ac:picMkLst>
        </pc:picChg>
      </pc:sldChg>
      <pc:sldChg chg="addSp delSp modSp mod">
        <pc:chgData name="Shirley López González" userId="2eba02d5-a557-4c77-8d0f-cad9e101eaf4" providerId="ADAL" clId="{460B8780-3D8F-40BC-B3E5-3DE230892FA6}" dt="2024-10-03T16:59:51.645" v="249" actId="14100"/>
        <pc:sldMkLst>
          <pc:docMk/>
          <pc:sldMk cId="416827021" sldId="261"/>
        </pc:sldMkLst>
        <pc:spChg chg="mod">
          <ac:chgData name="Shirley López González" userId="2eba02d5-a557-4c77-8d0f-cad9e101eaf4" providerId="ADAL" clId="{460B8780-3D8F-40BC-B3E5-3DE230892FA6}" dt="2024-10-03T16:54:22.579" v="223" actId="255"/>
          <ac:spMkLst>
            <pc:docMk/>
            <pc:sldMk cId="416827021" sldId="261"/>
            <ac:spMk id="5" creationId="{EE8DF781-CB12-03ED-2429-BC4C00E5E6D2}"/>
          </ac:spMkLst>
        </pc:spChg>
        <pc:picChg chg="del">
          <ac:chgData name="Shirley López González" userId="2eba02d5-a557-4c77-8d0f-cad9e101eaf4" providerId="ADAL" clId="{460B8780-3D8F-40BC-B3E5-3DE230892FA6}" dt="2024-10-03T16:53:45.203" v="213" actId="478"/>
          <ac:picMkLst>
            <pc:docMk/>
            <pc:sldMk cId="416827021" sldId="261"/>
            <ac:picMk id="2" creationId="{29B119B9-FFD6-AA46-42C5-766CBCCECE55}"/>
          </ac:picMkLst>
        </pc:picChg>
        <pc:picChg chg="add del mod">
          <ac:chgData name="Shirley López González" userId="2eba02d5-a557-4c77-8d0f-cad9e101eaf4" providerId="ADAL" clId="{460B8780-3D8F-40BC-B3E5-3DE230892FA6}" dt="2024-10-03T16:55:41.845" v="231" actId="478"/>
          <ac:picMkLst>
            <pc:docMk/>
            <pc:sldMk cId="416827021" sldId="261"/>
            <ac:picMk id="4" creationId="{321572D4-55F9-A7E5-EBD8-040B120A25E3}"/>
          </ac:picMkLst>
        </pc:picChg>
        <pc:picChg chg="add del mod">
          <ac:chgData name="Shirley López González" userId="2eba02d5-a557-4c77-8d0f-cad9e101eaf4" providerId="ADAL" clId="{460B8780-3D8F-40BC-B3E5-3DE230892FA6}" dt="2024-10-03T16:58:08.858" v="238" actId="478"/>
          <ac:picMkLst>
            <pc:docMk/>
            <pc:sldMk cId="416827021" sldId="261"/>
            <ac:picMk id="6" creationId="{B4FEAFF5-DC23-999D-B22B-23DE231C9613}"/>
          </ac:picMkLst>
        </pc:picChg>
        <pc:picChg chg="add mod">
          <ac:chgData name="Shirley López González" userId="2eba02d5-a557-4c77-8d0f-cad9e101eaf4" providerId="ADAL" clId="{460B8780-3D8F-40BC-B3E5-3DE230892FA6}" dt="2024-10-03T16:59:51.645" v="249" actId="14100"/>
          <ac:picMkLst>
            <pc:docMk/>
            <pc:sldMk cId="416827021" sldId="261"/>
            <ac:picMk id="7" creationId="{6019BA11-F8E3-E31C-D0D8-08C9579D1621}"/>
          </ac:picMkLst>
        </pc:picChg>
      </pc:sldChg>
    </pc:docChg>
  </pc:docChgLst>
  <pc:docChgLst>
    <pc:chgData name="Shirley López González" userId="2eba02d5-a557-4c77-8d0f-cad9e101eaf4" providerId="ADAL" clId="{B8904273-EF09-45B0-A111-2B4D4AA730DA}"/>
    <pc:docChg chg="undo custSel modSld">
      <pc:chgData name="Shirley López González" userId="2eba02d5-a557-4c77-8d0f-cad9e101eaf4" providerId="ADAL" clId="{B8904273-EF09-45B0-A111-2B4D4AA730DA}" dt="2024-08-05T17:36:37.840" v="110" actId="1076"/>
      <pc:docMkLst>
        <pc:docMk/>
      </pc:docMkLst>
      <pc:sldChg chg="modSp mod">
        <pc:chgData name="Shirley López González" userId="2eba02d5-a557-4c77-8d0f-cad9e101eaf4" providerId="ADAL" clId="{B8904273-EF09-45B0-A111-2B4D4AA730DA}" dt="2024-08-05T17:05:13.828" v="3" actId="20577"/>
        <pc:sldMkLst>
          <pc:docMk/>
          <pc:sldMk cId="1507246177" sldId="256"/>
        </pc:sldMkLst>
        <pc:spChg chg="mod">
          <ac:chgData name="Shirley López González" userId="2eba02d5-a557-4c77-8d0f-cad9e101eaf4" providerId="ADAL" clId="{B8904273-EF09-45B0-A111-2B4D4AA730DA}" dt="2024-08-05T17:05:13.828" v="3" actId="20577"/>
          <ac:spMkLst>
            <pc:docMk/>
            <pc:sldMk cId="1507246177" sldId="256"/>
            <ac:spMk id="10" creationId="{31F7A3BA-7550-2573-6DC0-20BDCD65EFAC}"/>
          </ac:spMkLst>
        </pc:spChg>
      </pc:sldChg>
      <pc:sldChg chg="addSp delSp modSp mod">
        <pc:chgData name="Shirley López González" userId="2eba02d5-a557-4c77-8d0f-cad9e101eaf4" providerId="ADAL" clId="{B8904273-EF09-45B0-A111-2B4D4AA730DA}" dt="2024-08-05T17:12:27.961" v="25" actId="123"/>
        <pc:sldMkLst>
          <pc:docMk/>
          <pc:sldMk cId="3471829296" sldId="257"/>
        </pc:sldMkLst>
        <pc:spChg chg="mod">
          <ac:chgData name="Shirley López González" userId="2eba02d5-a557-4c77-8d0f-cad9e101eaf4" providerId="ADAL" clId="{B8904273-EF09-45B0-A111-2B4D4AA730DA}" dt="2024-08-05T17:12:27.961" v="25" actId="123"/>
          <ac:spMkLst>
            <pc:docMk/>
            <pc:sldMk cId="3471829296" sldId="257"/>
            <ac:spMk id="4" creationId="{71DE7DE5-57A6-E2A2-2FAF-671E41D39D6F}"/>
          </ac:spMkLst>
        </pc:spChg>
        <pc:spChg chg="mod">
          <ac:chgData name="Shirley López González" userId="2eba02d5-a557-4c77-8d0f-cad9e101eaf4" providerId="ADAL" clId="{B8904273-EF09-45B0-A111-2B4D4AA730DA}" dt="2024-08-05T17:10:56.392" v="24" actId="14100"/>
          <ac:spMkLst>
            <pc:docMk/>
            <pc:sldMk cId="3471829296" sldId="257"/>
            <ac:spMk id="5" creationId="{24EAD791-58F5-6E61-1BC6-F23A72671217}"/>
          </ac:spMkLst>
        </pc:spChg>
        <pc:picChg chg="del">
          <ac:chgData name="Shirley López González" userId="2eba02d5-a557-4c77-8d0f-cad9e101eaf4" providerId="ADAL" clId="{B8904273-EF09-45B0-A111-2B4D4AA730DA}" dt="2024-08-05T17:08:47.571" v="8" actId="478"/>
          <ac:picMkLst>
            <pc:docMk/>
            <pc:sldMk cId="3471829296" sldId="257"/>
            <ac:picMk id="2" creationId="{866D4F02-D000-50FE-E621-EB52DDFB9D4D}"/>
          </ac:picMkLst>
        </pc:picChg>
        <pc:picChg chg="add del mod">
          <ac:chgData name="Shirley López González" userId="2eba02d5-a557-4c77-8d0f-cad9e101eaf4" providerId="ADAL" clId="{B8904273-EF09-45B0-A111-2B4D4AA730DA}" dt="2024-08-05T17:10:04.620" v="11" actId="478"/>
          <ac:picMkLst>
            <pc:docMk/>
            <pc:sldMk cId="3471829296" sldId="257"/>
            <ac:picMk id="6" creationId="{867D97AE-AF3C-9D91-FFDA-8E9399CE32F6}"/>
          </ac:picMkLst>
        </pc:picChg>
        <pc:picChg chg="add mod">
          <ac:chgData name="Shirley López González" userId="2eba02d5-a557-4c77-8d0f-cad9e101eaf4" providerId="ADAL" clId="{B8904273-EF09-45B0-A111-2B4D4AA730DA}" dt="2024-08-05T17:10:53.501" v="23" actId="1076"/>
          <ac:picMkLst>
            <pc:docMk/>
            <pc:sldMk cId="3471829296" sldId="257"/>
            <ac:picMk id="7" creationId="{5E218EAA-F529-862A-47DF-E82226C16047}"/>
          </ac:picMkLst>
        </pc:picChg>
      </pc:sldChg>
      <pc:sldChg chg="addSp delSp modSp mod">
        <pc:chgData name="Shirley López González" userId="2eba02d5-a557-4c77-8d0f-cad9e101eaf4" providerId="ADAL" clId="{B8904273-EF09-45B0-A111-2B4D4AA730DA}" dt="2024-08-05T17:35:33.764" v="109" actId="20577"/>
        <pc:sldMkLst>
          <pc:docMk/>
          <pc:sldMk cId="4161116672" sldId="258"/>
        </pc:sldMkLst>
        <pc:spChg chg="mod">
          <ac:chgData name="Shirley López González" userId="2eba02d5-a557-4c77-8d0f-cad9e101eaf4" providerId="ADAL" clId="{B8904273-EF09-45B0-A111-2B4D4AA730DA}" dt="2024-08-05T17:35:33.764" v="109" actId="20577"/>
          <ac:spMkLst>
            <pc:docMk/>
            <pc:sldMk cId="4161116672" sldId="258"/>
            <ac:spMk id="7" creationId="{CEE3009D-48E4-D994-3A18-B3A29D89FCEC}"/>
          </ac:spMkLst>
        </pc:spChg>
        <pc:spChg chg="mod">
          <ac:chgData name="Shirley López González" userId="2eba02d5-a557-4c77-8d0f-cad9e101eaf4" providerId="ADAL" clId="{B8904273-EF09-45B0-A111-2B4D4AA730DA}" dt="2024-08-05T17:16:54.142" v="29" actId="20577"/>
          <ac:spMkLst>
            <pc:docMk/>
            <pc:sldMk cId="4161116672" sldId="258"/>
            <ac:spMk id="19" creationId="{B8252309-52E3-92F2-15AE-5D62F7BEF3EA}"/>
          </ac:spMkLst>
        </pc:spChg>
        <pc:picChg chg="add mod">
          <ac:chgData name="Shirley López González" userId="2eba02d5-a557-4c77-8d0f-cad9e101eaf4" providerId="ADAL" clId="{B8904273-EF09-45B0-A111-2B4D4AA730DA}" dt="2024-08-05T17:17:33.424" v="35" actId="1076"/>
          <ac:picMkLst>
            <pc:docMk/>
            <pc:sldMk cId="4161116672" sldId="258"/>
            <ac:picMk id="6" creationId="{0B6A0668-B942-F226-2B07-78E4B89C6E5C}"/>
          </ac:picMkLst>
        </pc:picChg>
        <pc:picChg chg="del">
          <ac:chgData name="Shirley López González" userId="2eba02d5-a557-4c77-8d0f-cad9e101eaf4" providerId="ADAL" clId="{B8904273-EF09-45B0-A111-2B4D4AA730DA}" dt="2024-08-05T17:17:11.087" v="30" actId="478"/>
          <ac:picMkLst>
            <pc:docMk/>
            <pc:sldMk cId="4161116672" sldId="258"/>
            <ac:picMk id="23" creationId="{32AB1B8B-9088-89F6-74C9-09B470AA7F4E}"/>
          </ac:picMkLst>
        </pc:picChg>
      </pc:sldChg>
      <pc:sldChg chg="addSp delSp modSp mod">
        <pc:chgData name="Shirley López González" userId="2eba02d5-a557-4c77-8d0f-cad9e101eaf4" providerId="ADAL" clId="{B8904273-EF09-45B0-A111-2B4D4AA730DA}" dt="2024-08-05T17:20:24.492" v="59" actId="20577"/>
        <pc:sldMkLst>
          <pc:docMk/>
          <pc:sldMk cId="1691362775" sldId="259"/>
        </pc:sldMkLst>
        <pc:spChg chg="mod">
          <ac:chgData name="Shirley López González" userId="2eba02d5-a557-4c77-8d0f-cad9e101eaf4" providerId="ADAL" clId="{B8904273-EF09-45B0-A111-2B4D4AA730DA}" dt="2024-08-05T17:17:57.421" v="41" actId="6549"/>
          <ac:spMkLst>
            <pc:docMk/>
            <pc:sldMk cId="1691362775" sldId="259"/>
            <ac:spMk id="11" creationId="{4EFBBE7A-9501-5238-9135-9D297052BB35}"/>
          </ac:spMkLst>
        </pc:spChg>
        <pc:spChg chg="mod">
          <ac:chgData name="Shirley López González" userId="2eba02d5-a557-4c77-8d0f-cad9e101eaf4" providerId="ADAL" clId="{B8904273-EF09-45B0-A111-2B4D4AA730DA}" dt="2024-08-05T17:20:24.492" v="59" actId="20577"/>
          <ac:spMkLst>
            <pc:docMk/>
            <pc:sldMk cId="1691362775" sldId="259"/>
            <ac:spMk id="12" creationId="{2423E8A9-2350-B2C6-FD77-C73A0B082845}"/>
          </ac:spMkLst>
        </pc:spChg>
        <pc:picChg chg="add mod">
          <ac:chgData name="Shirley López González" userId="2eba02d5-a557-4c77-8d0f-cad9e101eaf4" providerId="ADAL" clId="{B8904273-EF09-45B0-A111-2B4D4AA730DA}" dt="2024-08-05T17:18:45.090" v="47" actId="1076"/>
          <ac:picMkLst>
            <pc:docMk/>
            <pc:sldMk cId="1691362775" sldId="259"/>
            <ac:picMk id="2" creationId="{EBC831D5-9EBB-62D8-3591-24D7BF74C021}"/>
          </ac:picMkLst>
        </pc:picChg>
        <pc:picChg chg="del">
          <ac:chgData name="Shirley López González" userId="2eba02d5-a557-4c77-8d0f-cad9e101eaf4" providerId="ADAL" clId="{B8904273-EF09-45B0-A111-2B4D4AA730DA}" dt="2024-08-05T17:20:01.524" v="48" actId="478"/>
          <ac:picMkLst>
            <pc:docMk/>
            <pc:sldMk cId="1691362775" sldId="259"/>
            <ac:picMk id="4" creationId="{07B67807-0EE9-9095-8908-8F80F1B40D4B}"/>
          </ac:picMkLst>
        </pc:picChg>
        <pc:picChg chg="add mod">
          <ac:chgData name="Shirley López González" userId="2eba02d5-a557-4c77-8d0f-cad9e101eaf4" providerId="ADAL" clId="{B8904273-EF09-45B0-A111-2B4D4AA730DA}" dt="2024-08-05T17:20:18.861" v="55" actId="1076"/>
          <ac:picMkLst>
            <pc:docMk/>
            <pc:sldMk cId="1691362775" sldId="259"/>
            <ac:picMk id="7" creationId="{A86A8E40-0649-AB2F-D2DA-578F02B6DF3F}"/>
          </ac:picMkLst>
        </pc:picChg>
        <pc:picChg chg="del">
          <ac:chgData name="Shirley López González" userId="2eba02d5-a557-4c77-8d0f-cad9e101eaf4" providerId="ADAL" clId="{B8904273-EF09-45B0-A111-2B4D4AA730DA}" dt="2024-08-05T17:18:26.534" v="42" actId="478"/>
          <ac:picMkLst>
            <pc:docMk/>
            <pc:sldMk cId="1691362775" sldId="259"/>
            <ac:picMk id="15" creationId="{4BCD8F3D-7D69-ACE2-5838-1541B3A18BDD}"/>
          </ac:picMkLst>
        </pc:picChg>
      </pc:sldChg>
      <pc:sldChg chg="addSp delSp modSp mod">
        <pc:chgData name="Shirley López González" userId="2eba02d5-a557-4c77-8d0f-cad9e101eaf4" providerId="ADAL" clId="{B8904273-EF09-45B0-A111-2B4D4AA730DA}" dt="2024-08-05T17:21:48.272" v="78" actId="1076"/>
        <pc:sldMkLst>
          <pc:docMk/>
          <pc:sldMk cId="1805846171" sldId="260"/>
        </pc:sldMkLst>
        <pc:spChg chg="mod">
          <ac:chgData name="Shirley López González" userId="2eba02d5-a557-4c77-8d0f-cad9e101eaf4" providerId="ADAL" clId="{B8904273-EF09-45B0-A111-2B4D4AA730DA}" dt="2024-08-05T17:20:34.823" v="63" actId="20577"/>
          <ac:spMkLst>
            <pc:docMk/>
            <pc:sldMk cId="1805846171" sldId="260"/>
            <ac:spMk id="6" creationId="{29C9F2B1-830B-4128-B9A9-BA984383EA85}"/>
          </ac:spMkLst>
        </pc:spChg>
        <pc:picChg chg="del">
          <ac:chgData name="Shirley López González" userId="2eba02d5-a557-4c77-8d0f-cad9e101eaf4" providerId="ADAL" clId="{B8904273-EF09-45B0-A111-2B4D4AA730DA}" dt="2024-08-05T17:20:53.683" v="64" actId="478"/>
          <ac:picMkLst>
            <pc:docMk/>
            <pc:sldMk cId="1805846171" sldId="260"/>
            <ac:picMk id="2" creationId="{546955FB-1047-1895-C67F-CCC2DB35A140}"/>
          </ac:picMkLst>
        </pc:picChg>
        <pc:picChg chg="add mod">
          <ac:chgData name="Shirley López González" userId="2eba02d5-a557-4c77-8d0f-cad9e101eaf4" providerId="ADAL" clId="{B8904273-EF09-45B0-A111-2B4D4AA730DA}" dt="2024-08-05T17:21:48.272" v="78" actId="1076"/>
          <ac:picMkLst>
            <pc:docMk/>
            <pc:sldMk cId="1805846171" sldId="260"/>
            <ac:picMk id="3" creationId="{DF42EC36-F8D1-CB83-B514-D9064A687CE6}"/>
          </ac:picMkLst>
        </pc:picChg>
      </pc:sldChg>
      <pc:sldChg chg="addSp delSp modSp mod">
        <pc:chgData name="Shirley López González" userId="2eba02d5-a557-4c77-8d0f-cad9e101eaf4" providerId="ADAL" clId="{B8904273-EF09-45B0-A111-2B4D4AA730DA}" dt="2024-08-05T17:36:37.840" v="110" actId="1076"/>
        <pc:sldMkLst>
          <pc:docMk/>
          <pc:sldMk cId="416827021" sldId="261"/>
        </pc:sldMkLst>
        <pc:spChg chg="mod">
          <ac:chgData name="Shirley López González" userId="2eba02d5-a557-4c77-8d0f-cad9e101eaf4" providerId="ADAL" clId="{B8904273-EF09-45B0-A111-2B4D4AA730DA}" dt="2024-08-05T17:24:07.300" v="82" actId="20577"/>
          <ac:spMkLst>
            <pc:docMk/>
            <pc:sldMk cId="416827021" sldId="261"/>
            <ac:spMk id="5" creationId="{EE8DF781-CB12-03ED-2429-BC4C00E5E6D2}"/>
          </ac:spMkLst>
        </pc:spChg>
        <pc:graphicFrameChg chg="add del mod modGraphic">
          <ac:chgData name="Shirley López González" userId="2eba02d5-a557-4c77-8d0f-cad9e101eaf4" providerId="ADAL" clId="{B8904273-EF09-45B0-A111-2B4D4AA730DA}" dt="2024-08-05T17:24:33.623" v="89"/>
          <ac:graphicFrameMkLst>
            <pc:docMk/>
            <pc:sldMk cId="416827021" sldId="261"/>
            <ac:graphicFrameMk id="2" creationId="{9B446272-16A0-E9AE-8113-74495BDDA53F}"/>
          </ac:graphicFrameMkLst>
        </pc:graphicFrameChg>
        <pc:picChg chg="add mod">
          <ac:chgData name="Shirley López González" userId="2eba02d5-a557-4c77-8d0f-cad9e101eaf4" providerId="ADAL" clId="{B8904273-EF09-45B0-A111-2B4D4AA730DA}" dt="2024-08-05T17:36:37.840" v="110" actId="1076"/>
          <ac:picMkLst>
            <pc:docMk/>
            <pc:sldMk cId="416827021" sldId="261"/>
            <ac:picMk id="4" creationId="{E8878366-83D5-C8ED-2640-9A92670F0E1E}"/>
          </ac:picMkLst>
        </pc:picChg>
        <pc:picChg chg="del">
          <ac:chgData name="Shirley López González" userId="2eba02d5-a557-4c77-8d0f-cad9e101eaf4" providerId="ADAL" clId="{B8904273-EF09-45B0-A111-2B4D4AA730DA}" dt="2024-08-05T17:24:21.956" v="83" actId="478"/>
          <ac:picMkLst>
            <pc:docMk/>
            <pc:sldMk cId="416827021" sldId="261"/>
            <ac:picMk id="9" creationId="{5ED314B8-5C8F-5561-24D7-47C5FF291A1C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47802" y="2244726"/>
            <a:ext cx="18286810" cy="4775200"/>
          </a:xfrm>
        </p:spPr>
        <p:txBody>
          <a:bodyPr anchor="b"/>
          <a:lstStyle>
            <a:lvl1pPr algn="ctr">
              <a:defRPr sz="11999"/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047802" y="7204076"/>
            <a:ext cx="18286810" cy="3311524"/>
          </a:xfrm>
        </p:spPr>
        <p:txBody>
          <a:bodyPr/>
          <a:lstStyle>
            <a:lvl1pPr marL="0" indent="0" algn="ctr">
              <a:buNone/>
              <a:defRPr sz="4800"/>
            </a:lvl1pPr>
            <a:lvl2pPr marL="914354" indent="0" algn="ctr">
              <a:buNone/>
              <a:defRPr sz="4000"/>
            </a:lvl2pPr>
            <a:lvl3pPr marL="1828709" indent="0" algn="ctr">
              <a:buNone/>
              <a:defRPr sz="3600"/>
            </a:lvl3pPr>
            <a:lvl4pPr marL="2743063" indent="0" algn="ctr">
              <a:buNone/>
              <a:defRPr sz="3200"/>
            </a:lvl4pPr>
            <a:lvl5pPr marL="3657417" indent="0" algn="ctr">
              <a:buNone/>
              <a:defRPr sz="3200"/>
            </a:lvl5pPr>
            <a:lvl6pPr marL="4571771" indent="0" algn="ctr">
              <a:buNone/>
              <a:defRPr sz="3200"/>
            </a:lvl6pPr>
            <a:lvl7pPr marL="5486126" indent="0" algn="ctr">
              <a:buNone/>
              <a:defRPr sz="3200"/>
            </a:lvl7pPr>
            <a:lvl8pPr marL="6400480" indent="0" algn="ctr">
              <a:buNone/>
              <a:defRPr sz="3200"/>
            </a:lvl8pPr>
            <a:lvl9pPr marL="7314834" indent="0" algn="ctr">
              <a:buNone/>
              <a:defRPr sz="3200"/>
            </a:lvl9pPr>
          </a:lstStyle>
          <a:p>
            <a:r>
              <a:rPr lang="es-MX"/>
              <a:t>Haz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4A1A7-AED5-D04B-A6B7-0E429FAC29B5}" type="datetimeFigureOut">
              <a:rPr lang="es-CR" smtClean="0"/>
              <a:t>10/11/2024</a:t>
            </a:fld>
            <a:endParaRPr lang="es-C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7C747F-F58C-3D4B-8C6F-918B4091F392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27718787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4A1A7-AED5-D04B-A6B7-0E429FAC29B5}" type="datetimeFigureOut">
              <a:rPr lang="es-CR" smtClean="0"/>
              <a:t>10/11/2024</a:t>
            </a:fld>
            <a:endParaRPr lang="es-C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7C747F-F58C-3D4B-8C6F-918B4091F392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11150363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7448664" y="730250"/>
            <a:ext cx="5257458" cy="11623676"/>
          </a:xfrm>
        </p:spPr>
        <p:txBody>
          <a:bodyPr vert="eaVert"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676291" y="730250"/>
            <a:ext cx="15467593" cy="11623676"/>
          </a:xfrm>
        </p:spPr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4A1A7-AED5-D04B-A6B7-0E429FAC29B5}" type="datetimeFigureOut">
              <a:rPr lang="es-CR" smtClean="0"/>
              <a:t>10/11/2024</a:t>
            </a:fld>
            <a:endParaRPr lang="es-C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7C747F-F58C-3D4B-8C6F-918B4091F392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5121915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4A1A7-AED5-D04B-A6B7-0E429FAC29B5}" type="datetimeFigureOut">
              <a:rPr lang="es-CR" smtClean="0"/>
              <a:t>10/11/2024</a:t>
            </a:fld>
            <a:endParaRPr lang="es-C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7C747F-F58C-3D4B-8C6F-918B4091F392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35206192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63592" y="3419477"/>
            <a:ext cx="21029831" cy="5705474"/>
          </a:xfrm>
        </p:spPr>
        <p:txBody>
          <a:bodyPr anchor="b"/>
          <a:lstStyle>
            <a:lvl1pPr>
              <a:defRPr sz="11999"/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63592" y="9178927"/>
            <a:ext cx="21029831" cy="3000374"/>
          </a:xfrm>
        </p:spPr>
        <p:txBody>
          <a:bodyPr/>
          <a:lstStyle>
            <a:lvl1pPr marL="0" indent="0">
              <a:buNone/>
              <a:defRPr sz="4800">
                <a:solidFill>
                  <a:schemeClr val="tx1">
                    <a:tint val="82000"/>
                  </a:schemeClr>
                </a:solidFill>
              </a:defRPr>
            </a:lvl1pPr>
            <a:lvl2pPr marL="914354" indent="0">
              <a:buNone/>
              <a:defRPr sz="4000">
                <a:solidFill>
                  <a:schemeClr val="tx1">
                    <a:tint val="82000"/>
                  </a:schemeClr>
                </a:solidFill>
              </a:defRPr>
            </a:lvl2pPr>
            <a:lvl3pPr marL="1828709" indent="0">
              <a:buNone/>
              <a:defRPr sz="3600">
                <a:solidFill>
                  <a:schemeClr val="tx1">
                    <a:tint val="82000"/>
                  </a:schemeClr>
                </a:solidFill>
              </a:defRPr>
            </a:lvl3pPr>
            <a:lvl4pPr marL="2743063" indent="0">
              <a:buNone/>
              <a:defRPr sz="3200">
                <a:solidFill>
                  <a:schemeClr val="tx1">
                    <a:tint val="82000"/>
                  </a:schemeClr>
                </a:solidFill>
              </a:defRPr>
            </a:lvl4pPr>
            <a:lvl5pPr marL="3657417" indent="0">
              <a:buNone/>
              <a:defRPr sz="3200">
                <a:solidFill>
                  <a:schemeClr val="tx1">
                    <a:tint val="82000"/>
                  </a:schemeClr>
                </a:solidFill>
              </a:defRPr>
            </a:lvl5pPr>
            <a:lvl6pPr marL="4571771" indent="0">
              <a:buNone/>
              <a:defRPr sz="3200">
                <a:solidFill>
                  <a:schemeClr val="tx1">
                    <a:tint val="82000"/>
                  </a:schemeClr>
                </a:solidFill>
              </a:defRPr>
            </a:lvl6pPr>
            <a:lvl7pPr marL="5486126" indent="0">
              <a:buNone/>
              <a:defRPr sz="3200">
                <a:solidFill>
                  <a:schemeClr val="tx1">
                    <a:tint val="82000"/>
                  </a:schemeClr>
                </a:solidFill>
              </a:defRPr>
            </a:lvl7pPr>
            <a:lvl8pPr marL="6400480" indent="0">
              <a:buNone/>
              <a:defRPr sz="3200">
                <a:solidFill>
                  <a:schemeClr val="tx1">
                    <a:tint val="82000"/>
                  </a:schemeClr>
                </a:solidFill>
              </a:defRPr>
            </a:lvl8pPr>
            <a:lvl9pPr marL="7314834" indent="0">
              <a:buNone/>
              <a:defRPr sz="3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4A1A7-AED5-D04B-A6B7-0E429FAC29B5}" type="datetimeFigureOut">
              <a:rPr lang="es-CR" smtClean="0"/>
              <a:t>10/11/2024</a:t>
            </a:fld>
            <a:endParaRPr lang="es-C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7C747F-F58C-3D4B-8C6F-918B4091F392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13569911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76291" y="3651250"/>
            <a:ext cx="10362526" cy="8702676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343596" y="3651250"/>
            <a:ext cx="10362526" cy="8702676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4A1A7-AED5-D04B-A6B7-0E429FAC29B5}" type="datetimeFigureOut">
              <a:rPr lang="es-CR" smtClean="0"/>
              <a:t>10/11/2024</a:t>
            </a:fld>
            <a:endParaRPr lang="es-C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7C747F-F58C-3D4B-8C6F-918B4091F392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5646712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467" y="730251"/>
            <a:ext cx="21029831" cy="2651126"/>
          </a:xfrm>
        </p:spPr>
        <p:txBody>
          <a:bodyPr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79467" y="3362326"/>
            <a:ext cx="10314903" cy="1647824"/>
          </a:xfrm>
        </p:spPr>
        <p:txBody>
          <a:bodyPr anchor="b"/>
          <a:lstStyle>
            <a:lvl1pPr marL="0" indent="0">
              <a:buNone/>
              <a:defRPr sz="4800" b="1"/>
            </a:lvl1pPr>
            <a:lvl2pPr marL="914354" indent="0">
              <a:buNone/>
              <a:defRPr sz="4000" b="1"/>
            </a:lvl2pPr>
            <a:lvl3pPr marL="1828709" indent="0">
              <a:buNone/>
              <a:defRPr sz="3600" b="1"/>
            </a:lvl3pPr>
            <a:lvl4pPr marL="2743063" indent="0">
              <a:buNone/>
              <a:defRPr sz="3200" b="1"/>
            </a:lvl4pPr>
            <a:lvl5pPr marL="3657417" indent="0">
              <a:buNone/>
              <a:defRPr sz="3200" b="1"/>
            </a:lvl5pPr>
            <a:lvl6pPr marL="4571771" indent="0">
              <a:buNone/>
              <a:defRPr sz="3200" b="1"/>
            </a:lvl6pPr>
            <a:lvl7pPr marL="5486126" indent="0">
              <a:buNone/>
              <a:defRPr sz="3200" b="1"/>
            </a:lvl7pPr>
            <a:lvl8pPr marL="6400480" indent="0">
              <a:buNone/>
              <a:defRPr sz="3200" b="1"/>
            </a:lvl8pPr>
            <a:lvl9pPr marL="7314834" indent="0">
              <a:buNone/>
              <a:defRPr sz="32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79467" y="5010150"/>
            <a:ext cx="10314903" cy="7369176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2343597" y="3362326"/>
            <a:ext cx="10365701" cy="1647824"/>
          </a:xfrm>
        </p:spPr>
        <p:txBody>
          <a:bodyPr anchor="b"/>
          <a:lstStyle>
            <a:lvl1pPr marL="0" indent="0">
              <a:buNone/>
              <a:defRPr sz="4800" b="1"/>
            </a:lvl1pPr>
            <a:lvl2pPr marL="914354" indent="0">
              <a:buNone/>
              <a:defRPr sz="4000" b="1"/>
            </a:lvl2pPr>
            <a:lvl3pPr marL="1828709" indent="0">
              <a:buNone/>
              <a:defRPr sz="3600" b="1"/>
            </a:lvl3pPr>
            <a:lvl4pPr marL="2743063" indent="0">
              <a:buNone/>
              <a:defRPr sz="3200" b="1"/>
            </a:lvl4pPr>
            <a:lvl5pPr marL="3657417" indent="0">
              <a:buNone/>
              <a:defRPr sz="3200" b="1"/>
            </a:lvl5pPr>
            <a:lvl6pPr marL="4571771" indent="0">
              <a:buNone/>
              <a:defRPr sz="3200" b="1"/>
            </a:lvl6pPr>
            <a:lvl7pPr marL="5486126" indent="0">
              <a:buNone/>
              <a:defRPr sz="3200" b="1"/>
            </a:lvl7pPr>
            <a:lvl8pPr marL="6400480" indent="0">
              <a:buNone/>
              <a:defRPr sz="3200" b="1"/>
            </a:lvl8pPr>
            <a:lvl9pPr marL="7314834" indent="0">
              <a:buNone/>
              <a:defRPr sz="32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2343597" y="5010150"/>
            <a:ext cx="10365701" cy="7369176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4A1A7-AED5-D04B-A6B7-0E429FAC29B5}" type="datetimeFigureOut">
              <a:rPr lang="es-CR" smtClean="0"/>
              <a:t>10/11/2024</a:t>
            </a:fld>
            <a:endParaRPr lang="es-C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7C747F-F58C-3D4B-8C6F-918B4091F392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32198986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4A1A7-AED5-D04B-A6B7-0E429FAC29B5}" type="datetimeFigureOut">
              <a:rPr lang="es-CR" smtClean="0"/>
              <a:t>10/11/2024</a:t>
            </a:fld>
            <a:endParaRPr lang="es-C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7C747F-F58C-3D4B-8C6F-918B4091F392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4917075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4A1A7-AED5-D04B-A6B7-0E429FAC29B5}" type="datetimeFigureOut">
              <a:rPr lang="es-CR" smtClean="0"/>
              <a:t>10/11/2024</a:t>
            </a:fld>
            <a:endParaRPr lang="es-C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7C747F-F58C-3D4B-8C6F-918B4091F392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5863761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468" y="914400"/>
            <a:ext cx="7863962" cy="3200400"/>
          </a:xfrm>
        </p:spPr>
        <p:txBody>
          <a:bodyPr anchor="b"/>
          <a:lstStyle>
            <a:lvl1pPr>
              <a:defRPr sz="6400"/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365701" y="1974851"/>
            <a:ext cx="12343597" cy="9747250"/>
          </a:xfrm>
        </p:spPr>
        <p:txBody>
          <a:bodyPr/>
          <a:lstStyle>
            <a:lvl1pPr>
              <a:defRPr sz="6400"/>
            </a:lvl1pPr>
            <a:lvl2pPr>
              <a:defRPr sz="5600"/>
            </a:lvl2pPr>
            <a:lvl3pPr>
              <a:defRPr sz="4800"/>
            </a:lvl3pPr>
            <a:lvl4pPr>
              <a:defRPr sz="4000"/>
            </a:lvl4pPr>
            <a:lvl5pPr>
              <a:defRPr sz="4000"/>
            </a:lvl5pPr>
            <a:lvl6pPr>
              <a:defRPr sz="4000"/>
            </a:lvl6pPr>
            <a:lvl7pPr>
              <a:defRPr sz="4000"/>
            </a:lvl7pPr>
            <a:lvl8pPr>
              <a:defRPr sz="4000"/>
            </a:lvl8pPr>
            <a:lvl9pPr>
              <a:defRPr sz="4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468" y="4114800"/>
            <a:ext cx="7863962" cy="7623176"/>
          </a:xfrm>
        </p:spPr>
        <p:txBody>
          <a:bodyPr/>
          <a:lstStyle>
            <a:lvl1pPr marL="0" indent="0">
              <a:buNone/>
              <a:defRPr sz="3200"/>
            </a:lvl1pPr>
            <a:lvl2pPr marL="914354" indent="0">
              <a:buNone/>
              <a:defRPr sz="2800"/>
            </a:lvl2pPr>
            <a:lvl3pPr marL="1828709" indent="0">
              <a:buNone/>
              <a:defRPr sz="2400"/>
            </a:lvl3pPr>
            <a:lvl4pPr marL="2743063" indent="0">
              <a:buNone/>
              <a:defRPr sz="2000"/>
            </a:lvl4pPr>
            <a:lvl5pPr marL="3657417" indent="0">
              <a:buNone/>
              <a:defRPr sz="2000"/>
            </a:lvl5pPr>
            <a:lvl6pPr marL="4571771" indent="0">
              <a:buNone/>
              <a:defRPr sz="2000"/>
            </a:lvl6pPr>
            <a:lvl7pPr marL="5486126" indent="0">
              <a:buNone/>
              <a:defRPr sz="2000"/>
            </a:lvl7pPr>
            <a:lvl8pPr marL="6400480" indent="0">
              <a:buNone/>
              <a:defRPr sz="2000"/>
            </a:lvl8pPr>
            <a:lvl9pPr marL="7314834" indent="0">
              <a:buNone/>
              <a:defRPr sz="2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4A1A7-AED5-D04B-A6B7-0E429FAC29B5}" type="datetimeFigureOut">
              <a:rPr lang="es-CR" smtClean="0"/>
              <a:t>10/11/2024</a:t>
            </a:fld>
            <a:endParaRPr lang="es-C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7C747F-F58C-3D4B-8C6F-918B4091F392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24542503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468" y="914400"/>
            <a:ext cx="7863962" cy="3200400"/>
          </a:xfrm>
        </p:spPr>
        <p:txBody>
          <a:bodyPr anchor="b"/>
          <a:lstStyle>
            <a:lvl1pPr>
              <a:defRPr sz="6400"/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0365701" y="1974851"/>
            <a:ext cx="12343597" cy="9747250"/>
          </a:xfrm>
        </p:spPr>
        <p:txBody>
          <a:bodyPr anchor="t"/>
          <a:lstStyle>
            <a:lvl1pPr marL="0" indent="0">
              <a:buNone/>
              <a:defRPr sz="6400"/>
            </a:lvl1pPr>
            <a:lvl2pPr marL="914354" indent="0">
              <a:buNone/>
              <a:defRPr sz="5600"/>
            </a:lvl2pPr>
            <a:lvl3pPr marL="1828709" indent="0">
              <a:buNone/>
              <a:defRPr sz="4800"/>
            </a:lvl3pPr>
            <a:lvl4pPr marL="2743063" indent="0">
              <a:buNone/>
              <a:defRPr sz="4000"/>
            </a:lvl4pPr>
            <a:lvl5pPr marL="3657417" indent="0">
              <a:buNone/>
              <a:defRPr sz="4000"/>
            </a:lvl5pPr>
            <a:lvl6pPr marL="4571771" indent="0">
              <a:buNone/>
              <a:defRPr sz="4000"/>
            </a:lvl6pPr>
            <a:lvl7pPr marL="5486126" indent="0">
              <a:buNone/>
              <a:defRPr sz="4000"/>
            </a:lvl7pPr>
            <a:lvl8pPr marL="6400480" indent="0">
              <a:buNone/>
              <a:defRPr sz="4000"/>
            </a:lvl8pPr>
            <a:lvl9pPr marL="7314834" indent="0">
              <a:buNone/>
              <a:defRPr sz="4000"/>
            </a:lvl9pPr>
          </a:lstStyle>
          <a:p>
            <a:r>
              <a:rPr lang="es-MX"/>
              <a:t>Haz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468" y="4114800"/>
            <a:ext cx="7863962" cy="7623176"/>
          </a:xfrm>
        </p:spPr>
        <p:txBody>
          <a:bodyPr/>
          <a:lstStyle>
            <a:lvl1pPr marL="0" indent="0">
              <a:buNone/>
              <a:defRPr sz="3200"/>
            </a:lvl1pPr>
            <a:lvl2pPr marL="914354" indent="0">
              <a:buNone/>
              <a:defRPr sz="2800"/>
            </a:lvl2pPr>
            <a:lvl3pPr marL="1828709" indent="0">
              <a:buNone/>
              <a:defRPr sz="2400"/>
            </a:lvl3pPr>
            <a:lvl4pPr marL="2743063" indent="0">
              <a:buNone/>
              <a:defRPr sz="2000"/>
            </a:lvl4pPr>
            <a:lvl5pPr marL="3657417" indent="0">
              <a:buNone/>
              <a:defRPr sz="2000"/>
            </a:lvl5pPr>
            <a:lvl6pPr marL="4571771" indent="0">
              <a:buNone/>
              <a:defRPr sz="2000"/>
            </a:lvl6pPr>
            <a:lvl7pPr marL="5486126" indent="0">
              <a:buNone/>
              <a:defRPr sz="2000"/>
            </a:lvl7pPr>
            <a:lvl8pPr marL="6400480" indent="0">
              <a:buNone/>
              <a:defRPr sz="2000"/>
            </a:lvl8pPr>
            <a:lvl9pPr marL="7314834" indent="0">
              <a:buNone/>
              <a:defRPr sz="2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4A1A7-AED5-D04B-A6B7-0E429FAC29B5}" type="datetimeFigureOut">
              <a:rPr lang="es-CR" smtClean="0"/>
              <a:t>10/11/2024</a:t>
            </a:fld>
            <a:endParaRPr lang="es-C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7C747F-F58C-3D4B-8C6F-918B4091F392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15190866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676291" y="730251"/>
            <a:ext cx="21029831" cy="265112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76291" y="3651250"/>
            <a:ext cx="21029831" cy="870267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676291" y="12712701"/>
            <a:ext cx="5486043" cy="7302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4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1E4A1A7-AED5-D04B-A6B7-0E429FAC29B5}" type="datetimeFigureOut">
              <a:rPr lang="es-CR" smtClean="0"/>
              <a:t>10/11/2024</a:t>
            </a:fld>
            <a:endParaRPr lang="es-C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076675" y="12712701"/>
            <a:ext cx="8229064" cy="7302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4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C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7220079" y="12712701"/>
            <a:ext cx="5486043" cy="7302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E7C747F-F58C-3D4B-8C6F-918B4091F392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35099351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828709" rtl="0" eaLnBrk="1" latinLnBrk="0" hangingPunct="1">
        <a:lnSpc>
          <a:spcPct val="90000"/>
        </a:lnSpc>
        <a:spcBef>
          <a:spcPct val="0"/>
        </a:spcBef>
        <a:buNone/>
        <a:defRPr sz="8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177" indent="-457177" algn="l" defTabSz="1828709" rtl="0" eaLnBrk="1" latinLnBrk="0" hangingPunct="1">
        <a:lnSpc>
          <a:spcPct val="90000"/>
        </a:lnSpc>
        <a:spcBef>
          <a:spcPts val="2000"/>
        </a:spcBef>
        <a:buFont typeface="Arial" panose="020B0604020202020204" pitchFamily="34" charset="0"/>
        <a:buChar char="•"/>
        <a:defRPr sz="5600" kern="1200">
          <a:solidFill>
            <a:schemeClr val="tx1"/>
          </a:solidFill>
          <a:latin typeface="+mn-lt"/>
          <a:ea typeface="+mn-ea"/>
          <a:cs typeface="+mn-cs"/>
        </a:defRPr>
      </a:lvl1pPr>
      <a:lvl2pPr marL="1371531" indent="-457177" algn="l" defTabSz="1828709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4800" kern="1200">
          <a:solidFill>
            <a:schemeClr val="tx1"/>
          </a:solidFill>
          <a:latin typeface="+mn-lt"/>
          <a:ea typeface="+mn-ea"/>
          <a:cs typeface="+mn-cs"/>
        </a:defRPr>
      </a:lvl2pPr>
      <a:lvl3pPr marL="2285886" indent="-457177" algn="l" defTabSz="1828709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4000" kern="1200">
          <a:solidFill>
            <a:schemeClr val="tx1"/>
          </a:solidFill>
          <a:latin typeface="+mn-lt"/>
          <a:ea typeface="+mn-ea"/>
          <a:cs typeface="+mn-cs"/>
        </a:defRPr>
      </a:lvl3pPr>
      <a:lvl4pPr marL="3200240" indent="-457177" algn="l" defTabSz="1828709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4pPr>
      <a:lvl5pPr marL="4114594" indent="-457177" algn="l" defTabSz="1828709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5pPr>
      <a:lvl6pPr marL="5028949" indent="-457177" algn="l" defTabSz="1828709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943303" indent="-457177" algn="l" defTabSz="1828709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857657" indent="-457177" algn="l" defTabSz="1828709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7772011" indent="-457177" algn="l" defTabSz="1828709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828709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914354" algn="l" defTabSz="1828709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828709" algn="l" defTabSz="1828709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3pPr>
      <a:lvl4pPr marL="2743063" algn="l" defTabSz="1828709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4pPr>
      <a:lvl5pPr marL="3657417" algn="l" defTabSz="1828709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5pPr>
      <a:lvl6pPr marL="4571771" algn="l" defTabSz="1828709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486126" algn="l" defTabSz="1828709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400480" algn="l" defTabSz="1828709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7314834" algn="l" defTabSz="1828709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e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1.emf"/><Relationship Id="rId4" Type="http://schemas.openxmlformats.org/officeDocument/2006/relationships/image" Target="../media/image10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emf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emf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>
            <a:extLst>
              <a:ext uri="{FF2B5EF4-FFF2-40B4-BE49-F238E27FC236}">
                <a16:creationId xmlns:a16="http://schemas.microsoft.com/office/drawing/2014/main" id="{E53E75A3-9126-A110-63F2-2ED53ADCC4E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0"/>
            <a:ext cx="24383999" cy="13716000"/>
          </a:xfrm>
          <a:prstGeom prst="rect">
            <a:avLst/>
          </a:prstGeom>
        </p:spPr>
      </p:pic>
      <p:pic>
        <p:nvPicPr>
          <p:cNvPr id="9" name="Imagen 8">
            <a:extLst>
              <a:ext uri="{FF2B5EF4-FFF2-40B4-BE49-F238E27FC236}">
                <a16:creationId xmlns:a16="http://schemas.microsoft.com/office/drawing/2014/main" id="{0CA1E0C8-BB75-530C-560D-C9ADC26E247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42261" y="4159422"/>
            <a:ext cx="2242344" cy="2493979"/>
          </a:xfrm>
          <a:prstGeom prst="rect">
            <a:avLst/>
          </a:prstGeom>
        </p:spPr>
      </p:pic>
      <p:sp>
        <p:nvSpPr>
          <p:cNvPr id="10" name="CuadroTexto 9">
            <a:extLst>
              <a:ext uri="{FF2B5EF4-FFF2-40B4-BE49-F238E27FC236}">
                <a16:creationId xmlns:a16="http://schemas.microsoft.com/office/drawing/2014/main" id="{31F7A3BA-7550-2573-6DC0-20BDCD65EFAC}"/>
              </a:ext>
            </a:extLst>
          </p:cNvPr>
          <p:cNvSpPr txBox="1"/>
          <p:nvPr/>
        </p:nvSpPr>
        <p:spPr>
          <a:xfrm>
            <a:off x="3484605" y="4522573"/>
            <a:ext cx="6688049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R" sz="8000" dirty="0">
                <a:solidFill>
                  <a:srgbClr val="05EB04"/>
                </a:solidFill>
                <a:latin typeface="Rubik Light" pitchFamily="2" charset="-79"/>
                <a:cs typeface="Rubik Light" pitchFamily="2" charset="-79"/>
              </a:rPr>
              <a:t>Octubre, 2024</a:t>
            </a:r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9B64768D-5138-DFF1-CF33-49C7FEE16B21}"/>
              </a:ext>
            </a:extLst>
          </p:cNvPr>
          <p:cNvSpPr txBox="1"/>
          <p:nvPr/>
        </p:nvSpPr>
        <p:spPr>
          <a:xfrm>
            <a:off x="3484605" y="5753889"/>
            <a:ext cx="11625298" cy="30777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R" sz="9700" dirty="0">
                <a:solidFill>
                  <a:schemeClr val="bg1"/>
                </a:solidFill>
                <a:latin typeface="Rubik Light" pitchFamily="2" charset="-79"/>
                <a:cs typeface="Rubik Light" pitchFamily="2" charset="-79"/>
              </a:rPr>
              <a:t>Boletín de Ejecución</a:t>
            </a:r>
          </a:p>
          <a:p>
            <a:r>
              <a:rPr lang="es-CR" sz="9700" dirty="0">
                <a:solidFill>
                  <a:schemeClr val="bg1"/>
                </a:solidFill>
                <a:latin typeface="Rubik Light" pitchFamily="2" charset="-79"/>
                <a:cs typeface="Rubik Light" pitchFamily="2" charset="-79"/>
              </a:rPr>
              <a:t>Presupuestaria</a:t>
            </a:r>
          </a:p>
        </p:txBody>
      </p:sp>
    </p:spTree>
    <p:extLst>
      <p:ext uri="{BB962C8B-B14F-4D97-AF65-F5344CB8AC3E}">
        <p14:creationId xmlns:p14="http://schemas.microsoft.com/office/powerpoint/2010/main" val="15072461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42A4FC2C-047E-45A5-965D-8E1E3BF09B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3047" y="0"/>
            <a:ext cx="24376317" cy="13716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5B299E27-FC99-DB0C-609F-561E2F730CC1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b="12"/>
          <a:stretch/>
        </p:blipFill>
        <p:spPr>
          <a:xfrm>
            <a:off x="20" y="2564"/>
            <a:ext cx="24382392" cy="13713436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71DE7DE5-57A6-E2A2-2FAF-671E41D39D6F}"/>
              </a:ext>
            </a:extLst>
          </p:cNvPr>
          <p:cNvSpPr txBox="1"/>
          <p:nvPr/>
        </p:nvSpPr>
        <p:spPr>
          <a:xfrm>
            <a:off x="518984" y="3283881"/>
            <a:ext cx="22941583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200" dirty="0">
                <a:latin typeface="Rubik Medium" pitchFamily="2" charset="-79"/>
                <a:cs typeface="Rubik Medium" pitchFamily="2" charset="-79"/>
              </a:rPr>
              <a:t>Importancia de la Ejecución Presupuestaria</a:t>
            </a:r>
          </a:p>
          <a:p>
            <a:endParaRPr lang="es-CR" sz="2800" dirty="0">
              <a:latin typeface="Rubik Light" pitchFamily="2" charset="-79"/>
              <a:cs typeface="Rubik Light" pitchFamily="2" charset="-79"/>
            </a:endParaRPr>
          </a:p>
          <a:p>
            <a:pPr algn="just"/>
            <a:r>
              <a:rPr lang="es-ES" sz="2800" dirty="0">
                <a:latin typeface="Rubik Light" pitchFamily="2" charset="-79"/>
                <a:cs typeface="Rubik Light" pitchFamily="2" charset="-79"/>
              </a:rPr>
              <a:t>Es esencial asegurar una ejecución presupuestaria precisa, ya que esto facilita un control efectivo de los ingresos y gastos asignados a la institución, permitiendo así alcanzar las metas y objetivos. Además, una ejecución adecuada proporciona la base para tomar decisiones acertadas y oportunas, mejorando la eficiencia y efectividad de los recursos.</a:t>
            </a:r>
          </a:p>
          <a:p>
            <a:pPr algn="just"/>
            <a:r>
              <a:rPr lang="es-ES" sz="2800" dirty="0">
                <a:latin typeface="Rubik Light" pitchFamily="2" charset="-79"/>
                <a:cs typeface="Rubik Light" pitchFamily="2" charset="-79"/>
              </a:rPr>
              <a:t>Una ejecución presupuestaria transparente y precisa fomenta el uso responsable de los recursos asignados y promueve la rendición de cuentas.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24EAD791-58F5-6E61-1BC6-F23A72671217}"/>
              </a:ext>
            </a:extLst>
          </p:cNvPr>
          <p:cNvSpPr txBox="1"/>
          <p:nvPr/>
        </p:nvSpPr>
        <p:spPr>
          <a:xfrm>
            <a:off x="2710520" y="7016430"/>
            <a:ext cx="8716658" cy="56938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sz="2800" dirty="0">
                <a:latin typeface="Rubik Light" pitchFamily="2" charset="-79"/>
                <a:cs typeface="Rubik Light" pitchFamily="2" charset="-79"/>
              </a:rPr>
              <a:t>Los recursos asignados por la suma de ¢504.249.684.608,00 al Poder Judicial mediante Ley No.10427 fueron publicados en el Alcance No.245 a la Gaceta No.229 del 11 de diciembre del 2023.</a:t>
            </a:r>
          </a:p>
          <a:p>
            <a:pPr algn="just"/>
            <a:endParaRPr lang="es-ES" sz="2800" dirty="0">
              <a:latin typeface="Rubik Light" pitchFamily="2" charset="-79"/>
              <a:cs typeface="Rubik Light" pitchFamily="2" charset="-79"/>
            </a:endParaRPr>
          </a:p>
          <a:p>
            <a:pPr algn="just"/>
            <a:r>
              <a:rPr lang="es-ES" sz="2800" dirty="0">
                <a:latin typeface="Rubik Light" pitchFamily="2" charset="-79"/>
                <a:cs typeface="Rubik Light" pitchFamily="2" charset="-79"/>
              </a:rPr>
              <a:t>Mediante Presupuesto extraordinario No.03-2024 se incorporó la suma de ¢2.343.477.093.26 en diferentes programas con recursos provenientes del ICD; en Ppto. Extraord. No.04-2024 la suma de ¢774.330.877,30 en el programa 928 y en Ppto. Extraord. No.09-2024 la suma de ¢392.742.353,00;  aumentando el total de recursos asignados a la Institución.</a:t>
            </a:r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id="{97820DF9-AE1D-419A-1E8F-3DBFC9EFD2F4}"/>
              </a:ext>
            </a:extLst>
          </p:cNvPr>
          <p:cNvSpPr txBox="1"/>
          <p:nvPr/>
        </p:nvSpPr>
        <p:spPr>
          <a:xfrm>
            <a:off x="5869881" y="6370099"/>
            <a:ext cx="1203339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600" dirty="0">
                <a:latin typeface="Rubik Medium" pitchFamily="2" charset="-79"/>
                <a:cs typeface="Rubik Medium" pitchFamily="2" charset="-79"/>
              </a:rPr>
              <a:t>Recursos</a:t>
            </a:r>
            <a:r>
              <a:rPr lang="es-E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Rubik Light" pitchFamily="2" charset="-79"/>
                <a:cs typeface="Rubik Light" pitchFamily="2" charset="-79"/>
              </a:rPr>
              <a:t> </a:t>
            </a:r>
            <a:r>
              <a:rPr lang="es-ES" sz="3600" dirty="0">
                <a:latin typeface="Rubik Medium" pitchFamily="2" charset="-79"/>
                <a:cs typeface="Rubik Medium" pitchFamily="2" charset="-79"/>
              </a:rPr>
              <a:t>asignados al Poder Judicial en el 2024</a:t>
            </a:r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4DF1BE99-1D25-930C-2657-82704CCB350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114064" y="7016430"/>
            <a:ext cx="11578414" cy="62087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18292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42A4FC2C-047E-45A5-965D-8E1E3BF09B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3047" y="0"/>
            <a:ext cx="24376317" cy="13716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181EE094-C883-591E-8DBD-DA8FE29DF3B7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12"/>
          <a:stretch/>
        </p:blipFill>
        <p:spPr>
          <a:xfrm>
            <a:off x="20" y="2564"/>
            <a:ext cx="24382392" cy="13713436"/>
          </a:xfrm>
          <a:prstGeom prst="rect">
            <a:avLst/>
          </a:prstGeom>
        </p:spPr>
      </p:pic>
      <p:pic>
        <p:nvPicPr>
          <p:cNvPr id="5" name="Imagen 4">
            <a:extLst>
              <a:ext uri="{FF2B5EF4-FFF2-40B4-BE49-F238E27FC236}">
                <a16:creationId xmlns:a16="http://schemas.microsoft.com/office/drawing/2014/main" id="{5CF9DABC-AA1A-1CAE-75DF-A4332D3C11D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41488" y="880851"/>
            <a:ext cx="577808" cy="426823"/>
          </a:xfrm>
          <a:prstGeom prst="rect">
            <a:avLst/>
          </a:prstGeom>
        </p:spPr>
      </p:pic>
      <p:sp>
        <p:nvSpPr>
          <p:cNvPr id="9" name="CuadroTexto 8">
            <a:extLst>
              <a:ext uri="{FF2B5EF4-FFF2-40B4-BE49-F238E27FC236}">
                <a16:creationId xmlns:a16="http://schemas.microsoft.com/office/drawing/2014/main" id="{528B0A17-5A20-C32A-E54C-A79EEF0A4076}"/>
              </a:ext>
            </a:extLst>
          </p:cNvPr>
          <p:cNvSpPr txBox="1"/>
          <p:nvPr/>
        </p:nvSpPr>
        <p:spPr>
          <a:xfrm>
            <a:off x="1867091" y="881495"/>
            <a:ext cx="971241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>
                <a:latin typeface="Rubik Light" pitchFamily="2" charset="-79"/>
                <a:cs typeface="Rubik Light" pitchFamily="2" charset="-79"/>
              </a:rPr>
              <a:t>Presupuesto inicial: Presupuesto asignado (formulado)</a:t>
            </a:r>
          </a:p>
        </p:txBody>
      </p:sp>
      <p:pic>
        <p:nvPicPr>
          <p:cNvPr id="10" name="Imagen 9">
            <a:extLst>
              <a:ext uri="{FF2B5EF4-FFF2-40B4-BE49-F238E27FC236}">
                <a16:creationId xmlns:a16="http://schemas.microsoft.com/office/drawing/2014/main" id="{514331C1-BE1A-81DB-B23A-FA1B9523784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15878" y="1551712"/>
            <a:ext cx="577808" cy="426823"/>
          </a:xfrm>
          <a:prstGeom prst="rect">
            <a:avLst/>
          </a:prstGeom>
        </p:spPr>
      </p:pic>
      <p:sp>
        <p:nvSpPr>
          <p:cNvPr id="11" name="CuadroTexto 10">
            <a:extLst>
              <a:ext uri="{FF2B5EF4-FFF2-40B4-BE49-F238E27FC236}">
                <a16:creationId xmlns:a16="http://schemas.microsoft.com/office/drawing/2014/main" id="{359790A0-9B9F-011F-2EA9-031E10C384B5}"/>
              </a:ext>
            </a:extLst>
          </p:cNvPr>
          <p:cNvSpPr txBox="1"/>
          <p:nvPr/>
        </p:nvSpPr>
        <p:spPr>
          <a:xfrm>
            <a:off x="1867091" y="1453066"/>
            <a:ext cx="971241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>
                <a:latin typeface="Rubik Light" pitchFamily="2" charset="-79"/>
                <a:cs typeface="Rubik Light" pitchFamily="2" charset="-79"/>
              </a:rPr>
              <a:t>Presupuesto Actual: Presupuesto asignado (con modificaciones presupuestarias)</a:t>
            </a:r>
          </a:p>
        </p:txBody>
      </p:sp>
      <p:pic>
        <p:nvPicPr>
          <p:cNvPr id="12" name="Imagen 11">
            <a:extLst>
              <a:ext uri="{FF2B5EF4-FFF2-40B4-BE49-F238E27FC236}">
                <a16:creationId xmlns:a16="http://schemas.microsoft.com/office/drawing/2014/main" id="{0A1DD062-377B-6077-4A9E-D25A8506633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12833" y="2505025"/>
            <a:ext cx="577808" cy="426823"/>
          </a:xfrm>
          <a:prstGeom prst="rect">
            <a:avLst/>
          </a:prstGeom>
        </p:spPr>
      </p:pic>
      <p:sp>
        <p:nvSpPr>
          <p:cNvPr id="13" name="CuadroTexto 12">
            <a:extLst>
              <a:ext uri="{FF2B5EF4-FFF2-40B4-BE49-F238E27FC236}">
                <a16:creationId xmlns:a16="http://schemas.microsoft.com/office/drawing/2014/main" id="{AC57AAB0-44F7-7527-2E09-E4DE5425D951}"/>
              </a:ext>
            </a:extLst>
          </p:cNvPr>
          <p:cNvSpPr txBox="1"/>
          <p:nvPr/>
        </p:nvSpPr>
        <p:spPr>
          <a:xfrm>
            <a:off x="1867091" y="2517781"/>
            <a:ext cx="971241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800" dirty="0">
                <a:latin typeface="Rubik Light" pitchFamily="2" charset="-79"/>
                <a:cs typeface="Rubik Light" pitchFamily="2" charset="-79"/>
              </a:rPr>
              <a:t>Solicitado: Solicitudes de Pedido registradas</a:t>
            </a:r>
          </a:p>
        </p:txBody>
      </p:sp>
      <p:pic>
        <p:nvPicPr>
          <p:cNvPr id="14" name="Imagen 13">
            <a:extLst>
              <a:ext uri="{FF2B5EF4-FFF2-40B4-BE49-F238E27FC236}">
                <a16:creationId xmlns:a16="http://schemas.microsoft.com/office/drawing/2014/main" id="{E9256726-F2F3-3F05-3226-FDCFA9E5FF5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12833" y="3070234"/>
            <a:ext cx="577808" cy="426823"/>
          </a:xfrm>
          <a:prstGeom prst="rect">
            <a:avLst/>
          </a:prstGeom>
        </p:spPr>
      </p:pic>
      <p:sp>
        <p:nvSpPr>
          <p:cNvPr id="15" name="CuadroTexto 14">
            <a:extLst>
              <a:ext uri="{FF2B5EF4-FFF2-40B4-BE49-F238E27FC236}">
                <a16:creationId xmlns:a16="http://schemas.microsoft.com/office/drawing/2014/main" id="{AFE67235-415D-4314-83CC-A5AB286190D9}"/>
              </a:ext>
            </a:extLst>
          </p:cNvPr>
          <p:cNvSpPr txBox="1"/>
          <p:nvPr/>
        </p:nvSpPr>
        <p:spPr>
          <a:xfrm>
            <a:off x="1898227" y="3673697"/>
            <a:ext cx="971241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>
                <a:latin typeface="Rubik Light" pitchFamily="2" charset="-79"/>
                <a:cs typeface="Rubik Light" pitchFamily="2" charset="-79"/>
              </a:rPr>
              <a:t>Devengado: Facturas asociadas a un acuerdo de pago</a:t>
            </a:r>
          </a:p>
        </p:txBody>
      </p:sp>
      <p:sp>
        <p:nvSpPr>
          <p:cNvPr id="16" name="CuadroTexto 15">
            <a:extLst>
              <a:ext uri="{FF2B5EF4-FFF2-40B4-BE49-F238E27FC236}">
                <a16:creationId xmlns:a16="http://schemas.microsoft.com/office/drawing/2014/main" id="{6600F259-3588-860C-F21F-2C293C53B3DE}"/>
              </a:ext>
            </a:extLst>
          </p:cNvPr>
          <p:cNvSpPr txBox="1"/>
          <p:nvPr/>
        </p:nvSpPr>
        <p:spPr>
          <a:xfrm>
            <a:off x="15049118" y="1753233"/>
            <a:ext cx="8533106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s-ES" sz="5400" dirty="0">
                <a:solidFill>
                  <a:srgbClr val="05EB04"/>
                </a:solidFill>
                <a:latin typeface="Rubik Light" pitchFamily="2" charset="-79"/>
                <a:cs typeface="Rubik Light" pitchFamily="2" charset="-79"/>
              </a:rPr>
              <a:t>Conceptos básicos de la </a:t>
            </a:r>
          </a:p>
          <a:p>
            <a:pPr algn="r"/>
            <a:r>
              <a:rPr lang="es-ES" sz="5400" dirty="0">
                <a:solidFill>
                  <a:srgbClr val="05EB04"/>
                </a:solidFill>
                <a:latin typeface="Rubik Light" pitchFamily="2" charset="-79"/>
                <a:cs typeface="Rubik Light" pitchFamily="2" charset="-79"/>
              </a:rPr>
              <a:t>Liquidación Presupuestaria</a:t>
            </a:r>
          </a:p>
        </p:txBody>
      </p:sp>
      <p:sp>
        <p:nvSpPr>
          <p:cNvPr id="18" name="Rectángulo 17">
            <a:extLst>
              <a:ext uri="{FF2B5EF4-FFF2-40B4-BE49-F238E27FC236}">
                <a16:creationId xmlns:a16="http://schemas.microsoft.com/office/drawing/2014/main" id="{500C8D92-8574-0F3E-6903-C5919BE4C787}"/>
              </a:ext>
            </a:extLst>
          </p:cNvPr>
          <p:cNvSpPr/>
          <p:nvPr/>
        </p:nvSpPr>
        <p:spPr>
          <a:xfrm>
            <a:off x="3891516" y="6889753"/>
            <a:ext cx="13141842" cy="1084723"/>
          </a:xfrm>
          <a:prstGeom prst="rect">
            <a:avLst/>
          </a:prstGeom>
          <a:solidFill>
            <a:srgbClr val="05EB0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>
              <a:solidFill>
                <a:srgbClr val="05EB04"/>
              </a:solidFill>
            </a:endParaRPr>
          </a:p>
        </p:txBody>
      </p:sp>
      <p:sp>
        <p:nvSpPr>
          <p:cNvPr id="19" name="CuadroTexto 18">
            <a:extLst>
              <a:ext uri="{FF2B5EF4-FFF2-40B4-BE49-F238E27FC236}">
                <a16:creationId xmlns:a16="http://schemas.microsoft.com/office/drawing/2014/main" id="{B8252309-52E3-92F2-15AE-5D62F7BEF3EA}"/>
              </a:ext>
            </a:extLst>
          </p:cNvPr>
          <p:cNvSpPr txBox="1"/>
          <p:nvPr/>
        </p:nvSpPr>
        <p:spPr>
          <a:xfrm>
            <a:off x="4131108" y="6910062"/>
            <a:ext cx="1203339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Rubik Light" pitchFamily="2" charset="-79"/>
                <a:cs typeface="Rubik Light" pitchFamily="2" charset="-79"/>
              </a:rPr>
              <a:t>Porcentajes de Ejecución por Programa</a:t>
            </a:r>
          </a:p>
          <a:p>
            <a:pPr algn="ctr"/>
            <a:r>
              <a:rPr lang="es-ES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Rubik Light" pitchFamily="2" charset="-79"/>
                <a:cs typeface="Rubik Light" pitchFamily="2" charset="-79"/>
              </a:rPr>
              <a:t>Al 31 de octubre, 2024</a:t>
            </a: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CD8BE34D-0DE6-F86C-28A9-BEB56A000865}"/>
              </a:ext>
            </a:extLst>
          </p:cNvPr>
          <p:cNvSpPr txBox="1"/>
          <p:nvPr/>
        </p:nvSpPr>
        <p:spPr>
          <a:xfrm>
            <a:off x="1867091" y="3146582"/>
            <a:ext cx="971241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R" sz="2800" dirty="0">
                <a:latin typeface="Rubik Light" pitchFamily="2" charset="-79"/>
                <a:cs typeface="Rubik Light" pitchFamily="2" charset="-79"/>
              </a:rPr>
              <a:t>Comprometido: Pedidos y Reservas registrados</a:t>
            </a: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FED0BF4B-19CD-1F0A-F1A3-BFFDC4101201}"/>
              </a:ext>
            </a:extLst>
          </p:cNvPr>
          <p:cNvSpPr txBox="1"/>
          <p:nvPr/>
        </p:nvSpPr>
        <p:spPr>
          <a:xfrm>
            <a:off x="1898226" y="4258743"/>
            <a:ext cx="971241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R" sz="2800" dirty="0">
                <a:latin typeface="Rubik Light" pitchFamily="2" charset="-79"/>
                <a:cs typeface="Rubik Light" pitchFamily="2" charset="-79"/>
              </a:rPr>
              <a:t>Pagado: Facturas ya canceladas</a:t>
            </a: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CEE3009D-48E4-D994-3A18-B3A29D89FCEC}"/>
              </a:ext>
            </a:extLst>
          </p:cNvPr>
          <p:cNvSpPr txBox="1"/>
          <p:nvPr/>
        </p:nvSpPr>
        <p:spPr>
          <a:xfrm>
            <a:off x="1867091" y="4829613"/>
            <a:ext cx="971241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>
                <a:latin typeface="Rubik Light" pitchFamily="2" charset="-79"/>
                <a:cs typeface="Rubik Light" pitchFamily="2" charset="-79"/>
              </a:rPr>
              <a:t>Disponible Presupuestario: Disponible a utilizar por la oficina</a:t>
            </a:r>
            <a:endParaRPr lang="es-CR" sz="2800" dirty="0">
              <a:latin typeface="Rubik Light" pitchFamily="2" charset="-79"/>
              <a:cs typeface="Rubik Light" pitchFamily="2" charset="-79"/>
            </a:endParaRPr>
          </a:p>
        </p:txBody>
      </p:sp>
      <p:pic>
        <p:nvPicPr>
          <p:cNvPr id="17" name="Imagen 16">
            <a:extLst>
              <a:ext uri="{FF2B5EF4-FFF2-40B4-BE49-F238E27FC236}">
                <a16:creationId xmlns:a16="http://schemas.microsoft.com/office/drawing/2014/main" id="{E45B936E-EF62-175B-EFE6-293342DA219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12833" y="3741724"/>
            <a:ext cx="577808" cy="426823"/>
          </a:xfrm>
          <a:prstGeom prst="rect">
            <a:avLst/>
          </a:prstGeom>
        </p:spPr>
      </p:pic>
      <p:pic>
        <p:nvPicPr>
          <p:cNvPr id="20" name="Imagen 19">
            <a:extLst>
              <a:ext uri="{FF2B5EF4-FFF2-40B4-BE49-F238E27FC236}">
                <a16:creationId xmlns:a16="http://schemas.microsoft.com/office/drawing/2014/main" id="{69C56257-E31E-39D6-5476-56A7ED962E8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41488" y="4359035"/>
            <a:ext cx="577808" cy="426823"/>
          </a:xfrm>
          <a:prstGeom prst="rect">
            <a:avLst/>
          </a:prstGeom>
        </p:spPr>
      </p:pic>
      <p:pic>
        <p:nvPicPr>
          <p:cNvPr id="21" name="Imagen 20">
            <a:extLst>
              <a:ext uri="{FF2B5EF4-FFF2-40B4-BE49-F238E27FC236}">
                <a16:creationId xmlns:a16="http://schemas.microsoft.com/office/drawing/2014/main" id="{1AC5BE70-1960-C8CB-FAC6-007B295F8B6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41488" y="4924244"/>
            <a:ext cx="577808" cy="426823"/>
          </a:xfrm>
          <a:prstGeom prst="rect">
            <a:avLst/>
          </a:prstGeom>
        </p:spPr>
      </p:pic>
      <p:pic>
        <p:nvPicPr>
          <p:cNvPr id="23" name="Imagen 22">
            <a:extLst>
              <a:ext uri="{FF2B5EF4-FFF2-40B4-BE49-F238E27FC236}">
                <a16:creationId xmlns:a16="http://schemas.microsoft.com/office/drawing/2014/main" id="{F819572B-D52B-26A8-2A12-54A91606DBE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2856" y="8364934"/>
            <a:ext cx="18318200" cy="50293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11166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42A4FC2C-047E-45A5-965D-8E1E3BF09B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3047" y="0"/>
            <a:ext cx="24376317" cy="13716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DE6EE082-7769-53A8-B699-54AFB6F10765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12"/>
          <a:stretch/>
        </p:blipFill>
        <p:spPr>
          <a:xfrm>
            <a:off x="20" y="2564"/>
            <a:ext cx="24382392" cy="13713436"/>
          </a:xfrm>
          <a:prstGeom prst="rect">
            <a:avLst/>
          </a:prstGeom>
        </p:spPr>
      </p:pic>
      <p:pic>
        <p:nvPicPr>
          <p:cNvPr id="5" name="Imagen 4">
            <a:extLst>
              <a:ext uri="{FF2B5EF4-FFF2-40B4-BE49-F238E27FC236}">
                <a16:creationId xmlns:a16="http://schemas.microsoft.com/office/drawing/2014/main" id="{4D7004EB-E132-EEA3-5C56-13C44CF458B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0198" y="0"/>
            <a:ext cx="16617707" cy="2570205"/>
          </a:xfrm>
          <a:prstGeom prst="rect">
            <a:avLst/>
          </a:prstGeom>
        </p:spPr>
      </p:pic>
      <p:pic>
        <p:nvPicPr>
          <p:cNvPr id="6" name="Imagen 5">
            <a:extLst>
              <a:ext uri="{FF2B5EF4-FFF2-40B4-BE49-F238E27FC236}">
                <a16:creationId xmlns:a16="http://schemas.microsoft.com/office/drawing/2014/main" id="{AFCFF5E1-2499-0B74-A70E-D549966B66E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0198" y="6534716"/>
            <a:ext cx="16617707" cy="2570205"/>
          </a:xfrm>
          <a:prstGeom prst="rect">
            <a:avLst/>
          </a:prstGeom>
        </p:spPr>
      </p:pic>
      <p:sp>
        <p:nvSpPr>
          <p:cNvPr id="11" name="CuadroTexto 10">
            <a:extLst>
              <a:ext uri="{FF2B5EF4-FFF2-40B4-BE49-F238E27FC236}">
                <a16:creationId xmlns:a16="http://schemas.microsoft.com/office/drawing/2014/main" id="{4EFBBE7A-9501-5238-9135-9D297052BB35}"/>
              </a:ext>
            </a:extLst>
          </p:cNvPr>
          <p:cNvSpPr txBox="1"/>
          <p:nvPr/>
        </p:nvSpPr>
        <p:spPr>
          <a:xfrm>
            <a:off x="3597692" y="907221"/>
            <a:ext cx="1022463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400" dirty="0">
                <a:latin typeface="Rubik Medium" pitchFamily="2" charset="-79"/>
                <a:cs typeface="Rubik Medium" pitchFamily="2" charset="-79"/>
              </a:rPr>
              <a:t>Comparación porcentaje de ejecución por Programa</a:t>
            </a:r>
          </a:p>
          <a:p>
            <a:pPr algn="ctr"/>
            <a:r>
              <a:rPr lang="es-ES" sz="2400" dirty="0">
                <a:latin typeface="Rubik Medium" pitchFamily="2" charset="-79"/>
                <a:cs typeface="Rubik Medium" pitchFamily="2" charset="-79"/>
              </a:rPr>
              <a:t>Octubre 2023-2024</a:t>
            </a:r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2423E8A9-2350-B2C6-FD77-C73A0B082845}"/>
              </a:ext>
            </a:extLst>
          </p:cNvPr>
          <p:cNvSpPr txBox="1"/>
          <p:nvPr/>
        </p:nvSpPr>
        <p:spPr>
          <a:xfrm>
            <a:off x="3874138" y="7404320"/>
            <a:ext cx="773661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400" dirty="0">
                <a:latin typeface="Rubik Medium" pitchFamily="2" charset="-79"/>
                <a:cs typeface="Rubik Medium" pitchFamily="2" charset="-79"/>
              </a:rPr>
              <a:t>Porcentajes de Ejecución por Partida</a:t>
            </a:r>
          </a:p>
          <a:p>
            <a:pPr algn="ctr"/>
            <a:r>
              <a:rPr lang="es-ES" sz="2400" dirty="0">
                <a:latin typeface="Rubik Medium" pitchFamily="2" charset="-79"/>
                <a:cs typeface="Rubik Medium" pitchFamily="2" charset="-79"/>
              </a:rPr>
              <a:t>Al 31 de octubre, 2024</a:t>
            </a: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AC51E2BD-069E-0D8D-48BC-13D6E97F344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92770" y="1897154"/>
            <a:ext cx="9402751" cy="5507166"/>
          </a:xfrm>
          <a:prstGeom prst="rect">
            <a:avLst/>
          </a:prstGeom>
        </p:spPr>
      </p:pic>
      <p:pic>
        <p:nvPicPr>
          <p:cNvPr id="9" name="Imagen 8">
            <a:extLst>
              <a:ext uri="{FF2B5EF4-FFF2-40B4-BE49-F238E27FC236}">
                <a16:creationId xmlns:a16="http://schemas.microsoft.com/office/drawing/2014/main" id="{43046082-6F3A-69C1-29B6-062B3E199C0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874138" y="8833463"/>
            <a:ext cx="12377980" cy="41819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13627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20">
            <a:extLst>
              <a:ext uri="{FF2B5EF4-FFF2-40B4-BE49-F238E27FC236}">
                <a16:creationId xmlns:a16="http://schemas.microsoft.com/office/drawing/2014/main" id="{42A4FC2C-047E-45A5-965D-8E1E3BF09B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3047" y="0"/>
            <a:ext cx="24376317" cy="13716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74CE77E3-C914-5E84-D2EA-EC919C0CFD5F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12"/>
          <a:stretch/>
        </p:blipFill>
        <p:spPr>
          <a:xfrm>
            <a:off x="20" y="2564"/>
            <a:ext cx="24382392" cy="13713436"/>
          </a:xfrm>
          <a:prstGeom prst="rect">
            <a:avLst/>
          </a:prstGeom>
        </p:spPr>
      </p:pic>
      <p:sp>
        <p:nvSpPr>
          <p:cNvPr id="6" name="CuadroTexto 5">
            <a:extLst>
              <a:ext uri="{FF2B5EF4-FFF2-40B4-BE49-F238E27FC236}">
                <a16:creationId xmlns:a16="http://schemas.microsoft.com/office/drawing/2014/main" id="{29C9F2B1-830B-4128-B9A9-BA984383EA85}"/>
              </a:ext>
            </a:extLst>
          </p:cNvPr>
          <p:cNvSpPr txBox="1"/>
          <p:nvPr/>
        </p:nvSpPr>
        <p:spPr>
          <a:xfrm>
            <a:off x="3659690" y="699501"/>
            <a:ext cx="1706303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4000" dirty="0">
                <a:solidFill>
                  <a:srgbClr val="05EB04"/>
                </a:solidFill>
                <a:latin typeface="Rubik Light" pitchFamily="2" charset="-79"/>
                <a:cs typeface="Rubik Light" pitchFamily="2" charset="-79"/>
              </a:rPr>
              <a:t>Porcentajes de Ejecución por Rubro y Centro Gestor</a:t>
            </a:r>
          </a:p>
          <a:p>
            <a:pPr algn="ctr"/>
            <a:r>
              <a:rPr lang="es-ES" sz="4000" dirty="0">
                <a:solidFill>
                  <a:srgbClr val="05EB04"/>
                </a:solidFill>
                <a:latin typeface="Rubik Light" pitchFamily="2" charset="-79"/>
                <a:cs typeface="Rubik Light" pitchFamily="2" charset="-79"/>
              </a:rPr>
              <a:t>Al 31 de octubre, 2024</a:t>
            </a:r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AF9D6F83-BAC5-D56F-649B-176D5DFA0DFB}"/>
              </a:ext>
            </a:extLst>
          </p:cNvPr>
          <p:cNvSpPr/>
          <p:nvPr/>
        </p:nvSpPr>
        <p:spPr>
          <a:xfrm>
            <a:off x="1828800" y="2718485"/>
            <a:ext cx="20526745" cy="933883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/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4BF5359C-68A1-1278-5051-44E92EE0B57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25752" y="2718485"/>
            <a:ext cx="20526745" cy="91762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58461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42A4FC2C-047E-45A5-965D-8E1E3BF09B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3047" y="0"/>
            <a:ext cx="24376317" cy="13716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10773BB0-7D63-8E26-69B4-5C47631A3D55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12"/>
          <a:stretch/>
        </p:blipFill>
        <p:spPr>
          <a:xfrm>
            <a:off x="20" y="2564"/>
            <a:ext cx="24382392" cy="13713436"/>
          </a:xfrm>
          <a:prstGeom prst="rect">
            <a:avLst/>
          </a:prstGeom>
        </p:spPr>
      </p:pic>
      <p:sp>
        <p:nvSpPr>
          <p:cNvPr id="5" name="CuadroTexto 4">
            <a:extLst>
              <a:ext uri="{FF2B5EF4-FFF2-40B4-BE49-F238E27FC236}">
                <a16:creationId xmlns:a16="http://schemas.microsoft.com/office/drawing/2014/main" id="{EE8DF781-CB12-03ED-2429-BC4C00E5E6D2}"/>
              </a:ext>
            </a:extLst>
          </p:cNvPr>
          <p:cNvSpPr txBox="1"/>
          <p:nvPr/>
        </p:nvSpPr>
        <p:spPr>
          <a:xfrm>
            <a:off x="337023" y="182747"/>
            <a:ext cx="1306615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600" dirty="0">
                <a:latin typeface="Rubik Light" pitchFamily="2" charset="-79"/>
                <a:cs typeface="Rubik Light" pitchFamily="2" charset="-79"/>
              </a:rPr>
              <a:t>Modificaciones externas y Presupuestos Extraordinarios</a:t>
            </a:r>
          </a:p>
          <a:p>
            <a:r>
              <a:rPr lang="es-ES" sz="3600" dirty="0">
                <a:latin typeface="Rubik Light" pitchFamily="2" charset="-79"/>
                <a:cs typeface="Rubik Light" pitchFamily="2" charset="-79"/>
              </a:rPr>
              <a:t>Al 31 de octubre, 2024</a:t>
            </a: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AFF97E32-9195-E45C-459C-C8D210395C50}"/>
              </a:ext>
            </a:extLst>
          </p:cNvPr>
          <p:cNvSpPr txBox="1"/>
          <p:nvPr/>
        </p:nvSpPr>
        <p:spPr>
          <a:xfrm>
            <a:off x="842350" y="12163647"/>
            <a:ext cx="1017298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cs typeface="Rubik Light"/>
              </a:rPr>
              <a:t>Para más información sobre este boletín o capacitaciones puede contactar al Subproceso de Presupuesto en las extensiones 014283-014069-013427</a:t>
            </a:r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B367B86B-6366-5A55-5C80-5D3E25DF767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60953" y="2301653"/>
            <a:ext cx="20575335" cy="91126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82702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Tema de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ee37f79b-3ad0-4b5e-a3c5-5ee2f73586f5" xsi:nil="true"/>
    <lcf76f155ced4ddcb4097134ff3c332f xmlns="d785ce3a-d0f6-4254-9e9a-80831dbe15e4">
      <Terms xmlns="http://schemas.microsoft.com/office/infopath/2007/PartnerControls"/>
    </lcf76f155ced4ddcb4097134ff3c332f>
    <_Flow_SignoffStatus xmlns="d785ce3a-d0f6-4254-9e9a-80831dbe15e4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5E039613C16AC74FAA97152DB46033C0" ma:contentTypeVersion="18" ma:contentTypeDescription="Crear nuevo documento." ma:contentTypeScope="" ma:versionID="60c0372fae6e56b5dfd1877d001d8a7f">
  <xsd:schema xmlns:xsd="http://www.w3.org/2001/XMLSchema" xmlns:xs="http://www.w3.org/2001/XMLSchema" xmlns:p="http://schemas.microsoft.com/office/2006/metadata/properties" xmlns:ns2="d785ce3a-d0f6-4254-9e9a-80831dbe15e4" xmlns:ns3="ee37f79b-3ad0-4b5e-a3c5-5ee2f73586f5" targetNamespace="http://schemas.microsoft.com/office/2006/metadata/properties" ma:root="true" ma:fieldsID="c9b05fb5445ca180237483f3956c39a9" ns2:_="" ns3:_="">
    <xsd:import namespace="d785ce3a-d0f6-4254-9e9a-80831dbe15e4"/>
    <xsd:import namespace="ee37f79b-3ad0-4b5e-a3c5-5ee2f73586f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lcf76f155ced4ddcb4097134ff3c332f" minOccurs="0"/>
                <xsd:element ref="ns3:TaxCatchAll" minOccurs="0"/>
                <xsd:element ref="ns2:_Flow_SignoffStatus" minOccurs="0"/>
                <xsd:element ref="ns2:MediaLengthInSeconds" minOccurs="0"/>
                <xsd:element ref="ns2:MediaServiceSearchProperties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785ce3a-d0f6-4254-9e9a-80831dbe15e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20" nillable="true" ma:taxonomy="true" ma:internalName="lcf76f155ced4ddcb4097134ff3c332f" ma:taxonomyFieldName="MediaServiceImageTags" ma:displayName="Etiquetas de imagen" ma:readOnly="false" ma:fieldId="{5cf76f15-5ced-4ddc-b409-7134ff3c332f}" ma:taxonomyMulti="true" ma:sspId="fbcaa838-b8ae-4c10-9066-cd2dbd42e92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_Flow_SignoffStatus" ma:index="22" nillable="true" ma:displayName="Estado de aprobación" ma:internalName="Estado_x0020_de_x0020_aprobaci_x00f3_n">
      <xsd:simpleType>
        <xsd:restriction base="dms:Text"/>
      </xsd:simpleType>
    </xsd:element>
    <xsd:element name="MediaLengthInSeconds" ma:index="23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25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e37f79b-3ad0-4b5e-a3c5-5ee2f73586f5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Compartido con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Detalles de uso compartido" ma:internalName="SharedWithDetails" ma:readOnly="true">
      <xsd:simpleType>
        <xsd:restriction base="dms:Note">
          <xsd:maxLength value="255"/>
        </xsd:restriction>
      </xsd:simpleType>
    </xsd:element>
    <xsd:element name="TaxCatchAll" ma:index="21" nillable="true" ma:displayName="Taxonomy Catch All Column" ma:hidden="true" ma:list="{a9fb7eb2-0e8a-4624-9b10-7aa09d7ce113}" ma:internalName="TaxCatchAll" ma:showField="CatchAllData" ma:web="ee37f79b-3ad0-4b5e-a3c5-5ee2f73586f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ni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9C49F8B1-8F15-4C2C-9D2E-566E3E08034B}">
  <ds:schemaRefs>
    <ds:schemaRef ds:uri="http://schemas.microsoft.com/office/2006/metadata/properties"/>
    <ds:schemaRef ds:uri="http://schemas.microsoft.com/office/infopath/2007/PartnerControls"/>
    <ds:schemaRef ds:uri="ee37f79b-3ad0-4b5e-a3c5-5ee2f73586f5"/>
    <ds:schemaRef ds:uri="d785ce3a-d0f6-4254-9e9a-80831dbe15e4"/>
  </ds:schemaRefs>
</ds:datastoreItem>
</file>

<file path=customXml/itemProps2.xml><?xml version="1.0" encoding="utf-8"?>
<ds:datastoreItem xmlns:ds="http://schemas.openxmlformats.org/officeDocument/2006/customXml" ds:itemID="{7889EEDB-CC5D-40DB-9889-2CD40327E84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785ce3a-d0f6-4254-9e9a-80831dbe15e4"/>
    <ds:schemaRef ds:uri="ee37f79b-3ad0-4b5e-a3c5-5ee2f73586f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80E45158-4AD9-40C6-9510-EF7DF009114D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383</TotalTime>
  <Words>332</Words>
  <Application>Microsoft Office PowerPoint</Application>
  <PresentationFormat>Personalizado</PresentationFormat>
  <Paragraphs>31</Paragraphs>
  <Slides>6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12" baseType="lpstr">
      <vt:lpstr>Aptos</vt:lpstr>
      <vt:lpstr>Aptos Display</vt:lpstr>
      <vt:lpstr>Arial</vt:lpstr>
      <vt:lpstr>Rubik Light</vt:lpstr>
      <vt:lpstr>Rubik Medium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Karen Isabel Quirós Fumero</dc:creator>
  <cp:lastModifiedBy>Shirley López González</cp:lastModifiedBy>
  <cp:revision>5</cp:revision>
  <dcterms:created xsi:type="dcterms:W3CDTF">2024-05-17T16:09:08Z</dcterms:created>
  <dcterms:modified xsi:type="dcterms:W3CDTF">2024-11-10T16:35:28Z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0x0101005E039613C16AC74FAA97152DB46033C0</vt:lpwstr>
  </property>
  <property fmtid="{D5CDD505-2E9C-101B-9397-08002B2CF9AE}" pid="3" name="MediaServiceImageTags">
    <vt:lpwstr/>
  </property>
</Properties>
</file>